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2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39CB8-53BA-476F-8A74-A9628B5D612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308B4F0-E097-4C64-8ADD-8192000A95F1}">
      <dgm:prSet phldrT="[Tekst]"/>
      <dgm:spPr/>
      <dgm:t>
        <a:bodyPr/>
        <a:lstStyle/>
        <a:p>
          <a:r>
            <a:rPr lang="en-US" dirty="0" smtClean="0"/>
            <a:t>A. TERREIN</a:t>
          </a:r>
          <a:endParaRPr lang="nl-NL" dirty="0"/>
        </a:p>
      </dgm:t>
    </dgm:pt>
    <dgm:pt modelId="{BCD2E7F2-A6A7-4C3F-875C-571427116148}" type="parTrans" cxnId="{A7F8A12E-1901-493C-9BF4-CF10FD354E7A}">
      <dgm:prSet/>
      <dgm:spPr/>
      <dgm:t>
        <a:bodyPr/>
        <a:lstStyle/>
        <a:p>
          <a:endParaRPr lang="nl-NL"/>
        </a:p>
      </dgm:t>
    </dgm:pt>
    <dgm:pt modelId="{A7B8DDC4-968D-432E-BC96-9247899EF84A}" type="sibTrans" cxnId="{A7F8A12E-1901-493C-9BF4-CF10FD354E7A}">
      <dgm:prSet/>
      <dgm:spPr/>
      <dgm:t>
        <a:bodyPr/>
        <a:lstStyle/>
        <a:p>
          <a:endParaRPr lang="nl-NL"/>
        </a:p>
      </dgm:t>
    </dgm:pt>
    <dgm:pt modelId="{0BC2FEF7-7A19-4D42-ADBB-E52B0889B2E4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Hijsvoorziening</a:t>
          </a:r>
          <a:r>
            <a:rPr lang="en-US" dirty="0" smtClean="0"/>
            <a:t>/</a:t>
          </a:r>
          <a:r>
            <a:rPr lang="en-US" dirty="0" err="1" smtClean="0"/>
            <a:t>Kraan</a:t>
          </a:r>
          <a:endParaRPr lang="nl-NL" dirty="0"/>
        </a:p>
      </dgm:t>
    </dgm:pt>
    <dgm:pt modelId="{32B54C77-E0FC-456A-BD5C-A729D0A19B63}" type="parTrans" cxnId="{E847B713-D633-49F5-8A01-9290327BE967}">
      <dgm:prSet/>
      <dgm:spPr/>
      <dgm:t>
        <a:bodyPr/>
        <a:lstStyle/>
        <a:p>
          <a:endParaRPr lang="nl-NL"/>
        </a:p>
      </dgm:t>
    </dgm:pt>
    <dgm:pt modelId="{EB45BE2C-D935-4C55-849D-AAF79962AF37}" type="sibTrans" cxnId="{E847B713-D633-49F5-8A01-9290327BE967}">
      <dgm:prSet/>
      <dgm:spPr/>
      <dgm:t>
        <a:bodyPr/>
        <a:lstStyle/>
        <a:p>
          <a:endParaRPr lang="nl-NL"/>
        </a:p>
      </dgm:t>
    </dgm:pt>
    <dgm:pt modelId="{7896C1D9-A038-4A22-BCE9-354413BA3CB1}">
      <dgm:prSet phldrT="[Teks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Werkplaats</a:t>
          </a:r>
          <a:r>
            <a:rPr lang="en-US" dirty="0" smtClean="0"/>
            <a:t> &amp; </a:t>
          </a:r>
          <a:r>
            <a:rPr lang="en-US" dirty="0" err="1" smtClean="0"/>
            <a:t>Opslag</a:t>
          </a:r>
          <a:endParaRPr lang="en-US" dirty="0" smtClean="0"/>
        </a:p>
      </dgm:t>
    </dgm:pt>
    <dgm:pt modelId="{1B3F3FE3-1F3D-45B1-8494-EDFDC9AC58B6}" type="parTrans" cxnId="{20032FAB-EEB5-448D-AE64-9CA61C9A1898}">
      <dgm:prSet/>
      <dgm:spPr/>
      <dgm:t>
        <a:bodyPr/>
        <a:lstStyle/>
        <a:p>
          <a:endParaRPr lang="nl-NL"/>
        </a:p>
      </dgm:t>
    </dgm:pt>
    <dgm:pt modelId="{D616D731-F326-4455-8AD1-9DF44FD5C98D}" type="sibTrans" cxnId="{20032FAB-EEB5-448D-AE64-9CA61C9A1898}">
      <dgm:prSet/>
      <dgm:spPr/>
      <dgm:t>
        <a:bodyPr/>
        <a:lstStyle/>
        <a:p>
          <a:endParaRPr lang="nl-NL"/>
        </a:p>
      </dgm:t>
    </dgm:pt>
    <dgm:pt modelId="{5F6EE641-7E1B-4622-907D-8F44492224CF}">
      <dgm:prSet phldrT="[Tekst]"/>
      <dgm:spPr/>
      <dgm:t>
        <a:bodyPr/>
        <a:lstStyle/>
        <a:p>
          <a:r>
            <a:rPr lang="en-US" dirty="0" smtClean="0"/>
            <a:t>B. STEIGERS </a:t>
          </a:r>
          <a:endParaRPr lang="nl-NL" dirty="0"/>
        </a:p>
      </dgm:t>
    </dgm:pt>
    <dgm:pt modelId="{6F3D75F0-3B3D-44BD-9133-E1002C57B28B}" type="parTrans" cxnId="{0C6CEE58-B2E4-423F-A98B-276EB9D9ED9C}">
      <dgm:prSet/>
      <dgm:spPr/>
      <dgm:t>
        <a:bodyPr/>
        <a:lstStyle/>
        <a:p>
          <a:endParaRPr lang="nl-NL"/>
        </a:p>
      </dgm:t>
    </dgm:pt>
    <dgm:pt modelId="{9382ACD9-B79D-4107-A7F3-E50434DA000C}" type="sibTrans" cxnId="{0C6CEE58-B2E4-423F-A98B-276EB9D9ED9C}">
      <dgm:prSet/>
      <dgm:spPr/>
      <dgm:t>
        <a:bodyPr/>
        <a:lstStyle/>
        <a:p>
          <a:endParaRPr lang="nl-NL"/>
        </a:p>
      </dgm:t>
    </dgm:pt>
    <dgm:pt modelId="{137DC911-9E43-4E85-8D40-B5C969BE8D41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Steigers</a:t>
          </a:r>
          <a:r>
            <a:rPr lang="en-US" dirty="0" smtClean="0"/>
            <a:t> A,B,C,D,E</a:t>
          </a:r>
          <a:endParaRPr lang="nl-NL" dirty="0"/>
        </a:p>
      </dgm:t>
    </dgm:pt>
    <dgm:pt modelId="{5F8F770A-4FF7-401D-95BA-A83CEDDA75E5}" type="parTrans" cxnId="{75285263-6083-4A6E-9EAD-D810360D3F35}">
      <dgm:prSet/>
      <dgm:spPr/>
      <dgm:t>
        <a:bodyPr/>
        <a:lstStyle/>
        <a:p>
          <a:endParaRPr lang="nl-NL"/>
        </a:p>
      </dgm:t>
    </dgm:pt>
    <dgm:pt modelId="{2F3861C8-1550-4FE4-9CBB-7D5165504505}" type="sibTrans" cxnId="{75285263-6083-4A6E-9EAD-D810360D3F35}">
      <dgm:prSet/>
      <dgm:spPr/>
      <dgm:t>
        <a:bodyPr/>
        <a:lstStyle/>
        <a:p>
          <a:endParaRPr lang="nl-NL"/>
        </a:p>
      </dgm:t>
    </dgm:pt>
    <dgm:pt modelId="{0F1C7671-DAF1-4D0A-AE39-C5FF72AB5306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Optuig-aftuigsteiger</a:t>
          </a:r>
          <a:endParaRPr lang="nl-NL" dirty="0"/>
        </a:p>
      </dgm:t>
    </dgm:pt>
    <dgm:pt modelId="{8A05624A-94E9-45B4-AE61-4F48D98D4802}" type="parTrans" cxnId="{8FE4B60E-FA54-405F-B7B3-C78F033A5298}">
      <dgm:prSet/>
      <dgm:spPr/>
      <dgm:t>
        <a:bodyPr/>
        <a:lstStyle/>
        <a:p>
          <a:endParaRPr lang="nl-NL"/>
        </a:p>
      </dgm:t>
    </dgm:pt>
    <dgm:pt modelId="{A0D18E87-4A94-4A48-979C-4DA7BD4B95B6}" type="sibTrans" cxnId="{8FE4B60E-FA54-405F-B7B3-C78F033A5298}">
      <dgm:prSet/>
      <dgm:spPr/>
      <dgm:t>
        <a:bodyPr/>
        <a:lstStyle/>
        <a:p>
          <a:endParaRPr lang="nl-NL"/>
        </a:p>
      </dgm:t>
    </dgm:pt>
    <dgm:pt modelId="{29E04F34-3C9F-43A4-9921-BD74507EA460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Verlichting</a:t>
          </a:r>
          <a:endParaRPr lang="en-US" dirty="0" smtClean="0"/>
        </a:p>
      </dgm:t>
    </dgm:pt>
    <dgm:pt modelId="{E3474272-A376-4DE8-B392-8CEEDFA006E9}" type="parTrans" cxnId="{AE72A8AD-D70E-485D-B312-AFAF5FB1415B}">
      <dgm:prSet/>
      <dgm:spPr/>
      <dgm:t>
        <a:bodyPr/>
        <a:lstStyle/>
        <a:p>
          <a:endParaRPr lang="nl-NL"/>
        </a:p>
      </dgm:t>
    </dgm:pt>
    <dgm:pt modelId="{50C48028-D09B-4DCE-A143-34E4E236E4A6}" type="sibTrans" cxnId="{AE72A8AD-D70E-485D-B312-AFAF5FB1415B}">
      <dgm:prSet/>
      <dgm:spPr/>
      <dgm:t>
        <a:bodyPr/>
        <a:lstStyle/>
        <a:p>
          <a:endParaRPr lang="nl-NL"/>
        </a:p>
      </dgm:t>
    </dgm:pt>
    <dgm:pt modelId="{BC6DF862-664D-4DB0-A048-8BCEBE5B5726}">
      <dgm:prSet phldrT="[Tekst]"/>
      <dgm:spPr/>
      <dgm:t>
        <a:bodyPr/>
        <a:lstStyle/>
        <a:p>
          <a:r>
            <a:rPr lang="en-US" dirty="0" smtClean="0"/>
            <a:t>C. CLUBHUIS</a:t>
          </a:r>
          <a:endParaRPr lang="nl-NL" dirty="0"/>
        </a:p>
      </dgm:t>
    </dgm:pt>
    <dgm:pt modelId="{CC9CD033-9398-4D90-A2F5-952A25CF7609}" type="parTrans" cxnId="{5FE2AA27-3625-4293-A8A5-991ACD6170E1}">
      <dgm:prSet/>
      <dgm:spPr/>
      <dgm:t>
        <a:bodyPr/>
        <a:lstStyle/>
        <a:p>
          <a:endParaRPr lang="nl-NL"/>
        </a:p>
      </dgm:t>
    </dgm:pt>
    <dgm:pt modelId="{EAA6F935-A614-446C-ACDF-CBFDAA9C67CD}" type="sibTrans" cxnId="{5FE2AA27-3625-4293-A8A5-991ACD6170E1}">
      <dgm:prSet/>
      <dgm:spPr/>
      <dgm:t>
        <a:bodyPr/>
        <a:lstStyle/>
        <a:p>
          <a:endParaRPr lang="nl-NL"/>
        </a:p>
      </dgm:t>
    </dgm:pt>
    <dgm:pt modelId="{B012E6C6-2166-40ED-9C45-716FAB9019BF}">
      <dgm:prSet phldrT="[Tekst]"/>
      <dgm:spPr/>
      <dgm:t>
        <a:bodyPr/>
        <a:lstStyle/>
        <a:p>
          <a:r>
            <a:rPr lang="en-US" dirty="0" smtClean="0"/>
            <a:t>D. LOODS</a:t>
          </a:r>
          <a:endParaRPr lang="nl-NL" dirty="0"/>
        </a:p>
      </dgm:t>
    </dgm:pt>
    <dgm:pt modelId="{4109F67B-2427-4C28-8E30-05B349A90DF9}" type="parTrans" cxnId="{BDB22CBD-B4D5-4D80-BB44-8EA762A9E677}">
      <dgm:prSet/>
      <dgm:spPr/>
      <dgm:t>
        <a:bodyPr/>
        <a:lstStyle/>
        <a:p>
          <a:endParaRPr lang="nl-NL"/>
        </a:p>
      </dgm:t>
    </dgm:pt>
    <dgm:pt modelId="{0B96FBFB-E95C-4CD3-9D95-509DC671D8AB}" type="sibTrans" cxnId="{BDB22CBD-B4D5-4D80-BB44-8EA762A9E677}">
      <dgm:prSet/>
      <dgm:spPr/>
      <dgm:t>
        <a:bodyPr/>
        <a:lstStyle/>
        <a:p>
          <a:endParaRPr lang="nl-NL"/>
        </a:p>
      </dgm:t>
    </dgm:pt>
    <dgm:pt modelId="{106F813B-415A-4DB8-8E85-B8C693C5EF57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Afspuitplaats</a:t>
          </a:r>
          <a:endParaRPr lang="nl-NL" dirty="0"/>
        </a:p>
      </dgm:t>
    </dgm:pt>
    <dgm:pt modelId="{AE88F52E-C102-4128-AAED-FFA8120B6C05}" type="parTrans" cxnId="{6D9D3DEF-AFAD-4D6B-BA5F-DD552D21E379}">
      <dgm:prSet/>
      <dgm:spPr/>
      <dgm:t>
        <a:bodyPr/>
        <a:lstStyle/>
        <a:p>
          <a:endParaRPr lang="nl-NL"/>
        </a:p>
      </dgm:t>
    </dgm:pt>
    <dgm:pt modelId="{B9F8A854-C95C-435D-A9E8-51DB4B729A5E}" type="sibTrans" cxnId="{6D9D3DEF-AFAD-4D6B-BA5F-DD552D21E379}">
      <dgm:prSet/>
      <dgm:spPr/>
      <dgm:t>
        <a:bodyPr/>
        <a:lstStyle/>
        <a:p>
          <a:endParaRPr lang="nl-NL"/>
        </a:p>
      </dgm:t>
    </dgm:pt>
    <dgm:pt modelId="{6063774C-5654-43FF-BED6-95CCE760AC79}">
      <dgm:prSet phldrT="[Teks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Parkeergelegenheid</a:t>
          </a:r>
          <a:endParaRPr lang="en-US" dirty="0" smtClean="0"/>
        </a:p>
      </dgm:t>
    </dgm:pt>
    <dgm:pt modelId="{22D8D7A4-ED28-483D-9DA4-AE2B568349C7}" type="parTrans" cxnId="{D09BD200-CB58-4D6C-97D2-852A7DB9F5BC}">
      <dgm:prSet/>
      <dgm:spPr/>
      <dgm:t>
        <a:bodyPr/>
        <a:lstStyle/>
        <a:p>
          <a:endParaRPr lang="nl-NL"/>
        </a:p>
      </dgm:t>
    </dgm:pt>
    <dgm:pt modelId="{C2410441-0D4B-4602-8168-0D4F84268969}" type="sibTrans" cxnId="{D09BD200-CB58-4D6C-97D2-852A7DB9F5BC}">
      <dgm:prSet/>
      <dgm:spPr/>
      <dgm:t>
        <a:bodyPr/>
        <a:lstStyle/>
        <a:p>
          <a:endParaRPr lang="nl-NL"/>
        </a:p>
      </dgm:t>
    </dgm:pt>
    <dgm:pt modelId="{674511EB-00ED-4B31-B438-EADD9B74CE50}">
      <dgm:prSet phldrT="[Tekst]"/>
      <dgm:spPr/>
      <dgm:t>
        <a:bodyPr/>
        <a:lstStyle/>
        <a:p>
          <a:r>
            <a:rPr lang="en-US" dirty="0" smtClean="0"/>
            <a:t>7. </a:t>
          </a:r>
          <a:r>
            <a:rPr lang="en-US" dirty="0" err="1" smtClean="0"/>
            <a:t>Hekwerk</a:t>
          </a:r>
          <a:r>
            <a:rPr lang="en-US" dirty="0" smtClean="0"/>
            <a:t> / </a:t>
          </a:r>
          <a:r>
            <a:rPr lang="en-US" dirty="0" err="1" smtClean="0"/>
            <a:t>borden</a:t>
          </a:r>
          <a:endParaRPr lang="en-US" dirty="0" smtClean="0"/>
        </a:p>
      </dgm:t>
    </dgm:pt>
    <dgm:pt modelId="{81B3AE15-7764-49B6-B86D-CC62DA0BC837}" type="parTrans" cxnId="{60BFD93E-37BD-42EA-89B3-1DE83B3B0745}">
      <dgm:prSet/>
      <dgm:spPr/>
      <dgm:t>
        <a:bodyPr/>
        <a:lstStyle/>
        <a:p>
          <a:endParaRPr lang="nl-NL"/>
        </a:p>
      </dgm:t>
    </dgm:pt>
    <dgm:pt modelId="{4DA21791-97EF-4CD0-8747-BFE936F72880}" type="sibTrans" cxnId="{60BFD93E-37BD-42EA-89B3-1DE83B3B0745}">
      <dgm:prSet/>
      <dgm:spPr/>
      <dgm:t>
        <a:bodyPr/>
        <a:lstStyle/>
        <a:p>
          <a:endParaRPr lang="nl-NL"/>
        </a:p>
      </dgm:t>
    </dgm:pt>
    <dgm:pt modelId="{2B0991E0-64A5-423F-83C1-3FEC22BDB043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Laadpunten</a:t>
          </a:r>
          <a:r>
            <a:rPr lang="en-US" dirty="0" smtClean="0"/>
            <a:t> / </a:t>
          </a:r>
          <a:r>
            <a:rPr lang="en-US" dirty="0" err="1" smtClean="0"/>
            <a:t>Stroom</a:t>
          </a:r>
          <a:endParaRPr lang="en-US" dirty="0" smtClean="0"/>
        </a:p>
      </dgm:t>
    </dgm:pt>
    <dgm:pt modelId="{47AD4873-5599-4CCA-96E2-159BA758E53E}" type="parTrans" cxnId="{4ED0D071-7F1E-4855-96E5-E9E0253FE2EE}">
      <dgm:prSet/>
      <dgm:spPr/>
      <dgm:t>
        <a:bodyPr/>
        <a:lstStyle/>
        <a:p>
          <a:endParaRPr lang="nl-NL"/>
        </a:p>
      </dgm:t>
    </dgm:pt>
    <dgm:pt modelId="{38515635-F8FD-4F00-B9F7-61B86CA5328F}" type="sibTrans" cxnId="{4ED0D071-7F1E-4855-96E5-E9E0253FE2EE}">
      <dgm:prSet/>
      <dgm:spPr/>
      <dgm:t>
        <a:bodyPr/>
        <a:lstStyle/>
        <a:p>
          <a:endParaRPr lang="nl-NL"/>
        </a:p>
      </dgm:t>
    </dgm:pt>
    <dgm:pt modelId="{B2E1B429-371B-405E-9571-2ADA8FC2F1D3}">
      <dgm:prSet phldrT="[Tekst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Panamakanaal</a:t>
          </a:r>
          <a:endParaRPr lang="en-US" dirty="0" smtClean="0"/>
        </a:p>
      </dgm:t>
    </dgm:pt>
    <dgm:pt modelId="{CD019BC0-95AD-40B0-8D07-A0AB5D59DC1F}" type="parTrans" cxnId="{B0661671-E728-48E2-A707-6AFA498C3453}">
      <dgm:prSet/>
      <dgm:spPr/>
      <dgm:t>
        <a:bodyPr/>
        <a:lstStyle/>
        <a:p>
          <a:endParaRPr lang="nl-NL"/>
        </a:p>
      </dgm:t>
    </dgm:pt>
    <dgm:pt modelId="{ACF0691A-BB03-4A2C-B2EF-078DC848E7CF}" type="sibTrans" cxnId="{B0661671-E728-48E2-A707-6AFA498C3453}">
      <dgm:prSet/>
      <dgm:spPr/>
      <dgm:t>
        <a:bodyPr/>
        <a:lstStyle/>
        <a:p>
          <a:endParaRPr lang="nl-NL"/>
        </a:p>
      </dgm:t>
    </dgm:pt>
    <dgm:pt modelId="{D8ACFF9D-1B6D-41F2-B6E1-7B4DF2384C64}">
      <dgm:prSet phldrT="[Teks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Afmeervoorz</a:t>
          </a:r>
          <a:r>
            <a:rPr lang="en-US" dirty="0" smtClean="0"/>
            <a:t>. Pan. K.</a:t>
          </a:r>
          <a:endParaRPr lang="nl-NL" dirty="0"/>
        </a:p>
      </dgm:t>
    </dgm:pt>
    <dgm:pt modelId="{24932A6F-A6EA-49D0-909D-F6405DDAAF7F}" type="parTrans" cxnId="{7EE1C0A7-D97E-4D63-8AE0-C5A63F16E946}">
      <dgm:prSet/>
      <dgm:spPr/>
      <dgm:t>
        <a:bodyPr/>
        <a:lstStyle/>
        <a:p>
          <a:endParaRPr lang="nl-NL"/>
        </a:p>
      </dgm:t>
    </dgm:pt>
    <dgm:pt modelId="{D573BFAF-EB63-4103-B62F-C91EDEDB3F97}" type="sibTrans" cxnId="{7EE1C0A7-D97E-4D63-8AE0-C5A63F16E946}">
      <dgm:prSet/>
      <dgm:spPr/>
      <dgm:t>
        <a:bodyPr/>
        <a:lstStyle/>
        <a:p>
          <a:endParaRPr lang="nl-NL"/>
        </a:p>
      </dgm:t>
    </dgm:pt>
    <dgm:pt modelId="{8D008EED-3C81-4AC4-A078-9BDEF994F242}">
      <dgm:prSet phldrT="[Teks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Overig</a:t>
          </a:r>
          <a:endParaRPr lang="en-US" dirty="0" smtClean="0"/>
        </a:p>
      </dgm:t>
    </dgm:pt>
    <dgm:pt modelId="{CAD2D124-61D2-4887-B2BD-74FF6B549775}" type="parTrans" cxnId="{90442B06-8B45-465D-AF9A-F1109E9A1C03}">
      <dgm:prSet/>
      <dgm:spPr/>
      <dgm:t>
        <a:bodyPr/>
        <a:lstStyle/>
        <a:p>
          <a:endParaRPr lang="nl-NL"/>
        </a:p>
      </dgm:t>
    </dgm:pt>
    <dgm:pt modelId="{16966EF6-BA17-41B8-B320-D358C61B507F}" type="sibTrans" cxnId="{90442B06-8B45-465D-AF9A-F1109E9A1C03}">
      <dgm:prSet/>
      <dgm:spPr/>
      <dgm:t>
        <a:bodyPr/>
        <a:lstStyle/>
        <a:p>
          <a:endParaRPr lang="nl-NL"/>
        </a:p>
      </dgm:t>
    </dgm:pt>
    <dgm:pt modelId="{A065207C-DFF9-4353-BF41-4ECF81EDEB62}">
      <dgm:prSet phldrT="[Tekst]"/>
      <dgm:spPr/>
      <dgm:t>
        <a:bodyPr/>
        <a:lstStyle/>
        <a:p>
          <a:r>
            <a:rPr lang="en-US" dirty="0" smtClean="0"/>
            <a:t>12. </a:t>
          </a:r>
          <a:r>
            <a:rPr lang="en-US" dirty="0" err="1" smtClean="0"/>
            <a:t>Overig</a:t>
          </a:r>
          <a:endParaRPr lang="en-US" dirty="0" smtClean="0"/>
        </a:p>
      </dgm:t>
    </dgm:pt>
    <dgm:pt modelId="{B128D1E5-6864-4EFB-8E03-E5A78CDEA8A3}" type="sibTrans" cxnId="{E5E0F255-0750-4D73-A183-B338F2A4988E}">
      <dgm:prSet/>
      <dgm:spPr/>
      <dgm:t>
        <a:bodyPr/>
        <a:lstStyle/>
        <a:p>
          <a:endParaRPr lang="nl-NL"/>
        </a:p>
      </dgm:t>
    </dgm:pt>
    <dgm:pt modelId="{4D000405-3E55-4EEE-BF4D-CF022E64439C}" type="parTrans" cxnId="{E5E0F255-0750-4D73-A183-B338F2A4988E}">
      <dgm:prSet/>
      <dgm:spPr/>
      <dgm:t>
        <a:bodyPr/>
        <a:lstStyle/>
        <a:p>
          <a:endParaRPr lang="nl-NL"/>
        </a:p>
      </dgm:t>
    </dgm:pt>
    <dgm:pt modelId="{388DD5D6-7269-4DA1-82F7-5EB0226E1957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Cursusruimte</a:t>
          </a:r>
          <a:endParaRPr lang="en-US" dirty="0" smtClean="0"/>
        </a:p>
      </dgm:t>
    </dgm:pt>
    <dgm:pt modelId="{92464F35-6A25-4BDD-980B-8598DB6E29D9}" type="parTrans" cxnId="{E621E67F-465F-4815-9A96-7B2584627E7E}">
      <dgm:prSet/>
      <dgm:spPr/>
      <dgm:t>
        <a:bodyPr/>
        <a:lstStyle/>
        <a:p>
          <a:endParaRPr lang="nl-NL"/>
        </a:p>
      </dgm:t>
    </dgm:pt>
    <dgm:pt modelId="{EA4404E3-AC0E-4A66-87B0-A301DEB94091}" type="sibTrans" cxnId="{E621E67F-465F-4815-9A96-7B2584627E7E}">
      <dgm:prSet/>
      <dgm:spPr/>
      <dgm:t>
        <a:bodyPr/>
        <a:lstStyle/>
        <a:p>
          <a:endParaRPr lang="nl-NL"/>
        </a:p>
      </dgm:t>
    </dgm:pt>
    <dgm:pt modelId="{24883CC4-850E-4EF8-A03C-11E8DB42CE0B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Sanitairgebouw</a:t>
          </a:r>
          <a:endParaRPr lang="en-US" dirty="0" smtClean="0"/>
        </a:p>
      </dgm:t>
    </dgm:pt>
    <dgm:pt modelId="{FA237DD1-BAD8-4617-A8DB-CEC5DEF337C2}" type="parTrans" cxnId="{A7DCEDFA-E257-46D4-AD70-BDAC1C782A51}">
      <dgm:prSet/>
      <dgm:spPr/>
      <dgm:t>
        <a:bodyPr/>
        <a:lstStyle/>
        <a:p>
          <a:endParaRPr lang="nl-NL"/>
        </a:p>
      </dgm:t>
    </dgm:pt>
    <dgm:pt modelId="{9BF04057-30DB-4144-8944-82853543659A}" type="sibTrans" cxnId="{A7DCEDFA-E257-46D4-AD70-BDAC1C782A51}">
      <dgm:prSet/>
      <dgm:spPr/>
      <dgm:t>
        <a:bodyPr/>
        <a:lstStyle/>
        <a:p>
          <a:endParaRPr lang="nl-NL"/>
        </a:p>
      </dgm:t>
    </dgm:pt>
    <dgm:pt modelId="{49A4E6EF-75E3-4130-824F-2AAEC478047F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Trailerstaanplaatsen</a:t>
          </a:r>
          <a:endParaRPr lang="nl-NL" dirty="0"/>
        </a:p>
      </dgm:t>
    </dgm:pt>
    <dgm:pt modelId="{A79733CD-6A6A-419B-BD85-D12EF4F492DB}" type="parTrans" cxnId="{876C695C-F2EA-4CDD-9AA7-CE99F10AAEC2}">
      <dgm:prSet/>
      <dgm:spPr/>
      <dgm:t>
        <a:bodyPr/>
        <a:lstStyle/>
        <a:p>
          <a:endParaRPr lang="nl-NL"/>
        </a:p>
      </dgm:t>
    </dgm:pt>
    <dgm:pt modelId="{E4F8506F-DC62-4079-984A-1C6CE81B7A32}" type="sibTrans" cxnId="{876C695C-F2EA-4CDD-9AA7-CE99F10AAEC2}">
      <dgm:prSet/>
      <dgm:spPr/>
      <dgm:t>
        <a:bodyPr/>
        <a:lstStyle/>
        <a:p>
          <a:endParaRPr lang="nl-NL"/>
        </a:p>
      </dgm:t>
    </dgm:pt>
    <dgm:pt modelId="{4265E64D-7D80-4088-821A-ACA1959C864F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Verharding</a:t>
          </a:r>
          <a:r>
            <a:rPr lang="en-US" dirty="0" smtClean="0"/>
            <a:t>/</a:t>
          </a:r>
          <a:r>
            <a:rPr lang="en-US" dirty="0" err="1" smtClean="0"/>
            <a:t>paden</a:t>
          </a:r>
          <a:endParaRPr lang="en-US" dirty="0" smtClean="0"/>
        </a:p>
      </dgm:t>
    </dgm:pt>
    <dgm:pt modelId="{AC1AA562-96F5-4A67-9D6D-FC9DA0F0BF4D}" type="parTrans" cxnId="{EEF1A032-FD72-4022-B69F-3C7A5D393522}">
      <dgm:prSet/>
      <dgm:spPr/>
      <dgm:t>
        <a:bodyPr/>
        <a:lstStyle/>
        <a:p>
          <a:endParaRPr lang="nl-NL"/>
        </a:p>
      </dgm:t>
    </dgm:pt>
    <dgm:pt modelId="{B1AB2BBB-551A-46E1-8159-714E5691EB23}" type="sibTrans" cxnId="{EEF1A032-FD72-4022-B69F-3C7A5D393522}">
      <dgm:prSet/>
      <dgm:spPr/>
      <dgm:t>
        <a:bodyPr/>
        <a:lstStyle/>
        <a:p>
          <a:endParaRPr lang="nl-NL"/>
        </a:p>
      </dgm:t>
    </dgm:pt>
    <dgm:pt modelId="{26BCAD79-EF57-49F5-8FD8-DBEB9222735F}">
      <dgm:prSet phldrT="[Teks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Daken</a:t>
          </a:r>
          <a:endParaRPr lang="en-US" dirty="0" smtClean="0"/>
        </a:p>
      </dgm:t>
    </dgm:pt>
    <dgm:pt modelId="{96EFA141-8DE1-4C95-8E6C-BB94365B5A53}" type="parTrans" cxnId="{0E18D0D4-06E8-47F3-833E-D18CA602909E}">
      <dgm:prSet/>
      <dgm:spPr/>
      <dgm:t>
        <a:bodyPr/>
        <a:lstStyle/>
        <a:p>
          <a:endParaRPr lang="nl-NL"/>
        </a:p>
      </dgm:t>
    </dgm:pt>
    <dgm:pt modelId="{FB245B8A-B1C7-424A-BF75-EE00B5AA1AA3}" type="sibTrans" cxnId="{0E18D0D4-06E8-47F3-833E-D18CA602909E}">
      <dgm:prSet/>
      <dgm:spPr/>
      <dgm:t>
        <a:bodyPr/>
        <a:lstStyle/>
        <a:p>
          <a:endParaRPr lang="nl-NL"/>
        </a:p>
      </dgm:t>
    </dgm:pt>
    <dgm:pt modelId="{7A85DA27-FAAB-4D5F-B821-6FD3551ACC4C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Grootte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uitvoering</a:t>
          </a:r>
          <a:endParaRPr lang="en-US" dirty="0" smtClean="0"/>
        </a:p>
      </dgm:t>
    </dgm:pt>
    <dgm:pt modelId="{F76F1C7B-8A3E-4BFA-A3F2-775BA821E0A1}" type="parTrans" cxnId="{18835DB5-EEC0-4987-8B5B-882F281C75DF}">
      <dgm:prSet/>
      <dgm:spPr/>
      <dgm:t>
        <a:bodyPr/>
        <a:lstStyle/>
        <a:p>
          <a:endParaRPr lang="nl-NL"/>
        </a:p>
      </dgm:t>
    </dgm:pt>
    <dgm:pt modelId="{463C798D-0F33-4AF8-B1FC-7C08B9BC3CB6}" type="sibTrans" cxnId="{18835DB5-EEC0-4987-8B5B-882F281C75DF}">
      <dgm:prSet/>
      <dgm:spPr/>
      <dgm:t>
        <a:bodyPr/>
        <a:lstStyle/>
        <a:p>
          <a:endParaRPr lang="nl-NL"/>
        </a:p>
      </dgm:t>
    </dgm:pt>
    <dgm:pt modelId="{3EE1558A-D435-4959-91AC-FB4A429EB7AB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Overig</a:t>
          </a:r>
          <a:endParaRPr lang="en-US" dirty="0" smtClean="0"/>
        </a:p>
      </dgm:t>
    </dgm:pt>
    <dgm:pt modelId="{849CA32C-2642-4382-9E59-6CA14BBCF50C}" type="parTrans" cxnId="{8709DC4E-984F-44BB-A918-3683F07E401D}">
      <dgm:prSet/>
      <dgm:spPr/>
      <dgm:t>
        <a:bodyPr/>
        <a:lstStyle/>
        <a:p>
          <a:endParaRPr lang="nl-NL"/>
        </a:p>
      </dgm:t>
    </dgm:pt>
    <dgm:pt modelId="{FC0847C3-0976-4F32-BE50-8F39806362F9}" type="sibTrans" cxnId="{8709DC4E-984F-44BB-A918-3683F07E401D}">
      <dgm:prSet/>
      <dgm:spPr/>
      <dgm:t>
        <a:bodyPr/>
        <a:lstStyle/>
        <a:p>
          <a:endParaRPr lang="nl-NL"/>
        </a:p>
      </dgm:t>
    </dgm:pt>
    <dgm:pt modelId="{D8D35CFC-8899-4BA3-BF77-9ACABC18D71C}">
      <dgm:prSet phldrT="[Tekst]"/>
      <dgm:spPr/>
      <dgm:t>
        <a:bodyPr/>
        <a:lstStyle/>
        <a:p>
          <a:r>
            <a:rPr lang="en-US" dirty="0" smtClean="0"/>
            <a:t>E. OVERIG</a:t>
          </a:r>
          <a:endParaRPr lang="nl-NL" dirty="0"/>
        </a:p>
      </dgm:t>
    </dgm:pt>
    <dgm:pt modelId="{4421DB00-4438-48A6-8365-F6682CAEA447}" type="parTrans" cxnId="{F3FB35BC-4AFC-4F5A-AD8C-0E86BC5077BB}">
      <dgm:prSet/>
      <dgm:spPr/>
      <dgm:t>
        <a:bodyPr/>
        <a:lstStyle/>
        <a:p>
          <a:endParaRPr lang="nl-NL"/>
        </a:p>
      </dgm:t>
    </dgm:pt>
    <dgm:pt modelId="{5B435B9F-C42E-4C6B-B5D8-E2EA16F8E24F}" type="sibTrans" cxnId="{F3FB35BC-4AFC-4F5A-AD8C-0E86BC5077BB}">
      <dgm:prSet/>
      <dgm:spPr/>
      <dgm:t>
        <a:bodyPr/>
        <a:lstStyle/>
        <a:p>
          <a:endParaRPr lang="nl-NL"/>
        </a:p>
      </dgm:t>
    </dgm:pt>
    <dgm:pt modelId="{2F6EFDF3-BF37-4D51-ABE5-3B4994FB4B4C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Deuren</a:t>
          </a:r>
          <a:endParaRPr lang="nl-NL" dirty="0"/>
        </a:p>
      </dgm:t>
    </dgm:pt>
    <dgm:pt modelId="{C9B927BA-7204-4FEC-9F00-448C87797F76}" type="parTrans" cxnId="{A2C94215-17DD-4ED7-A513-1FDFA6B680A9}">
      <dgm:prSet/>
      <dgm:spPr/>
      <dgm:t>
        <a:bodyPr/>
        <a:lstStyle/>
        <a:p>
          <a:endParaRPr lang="nl-NL"/>
        </a:p>
      </dgm:t>
    </dgm:pt>
    <dgm:pt modelId="{099389BD-25AC-47D2-ABDD-577C5B3061D4}" type="sibTrans" cxnId="{A2C94215-17DD-4ED7-A513-1FDFA6B680A9}">
      <dgm:prSet/>
      <dgm:spPr/>
      <dgm:t>
        <a:bodyPr/>
        <a:lstStyle/>
        <a:p>
          <a:endParaRPr lang="nl-NL"/>
        </a:p>
      </dgm:t>
    </dgm:pt>
    <dgm:pt modelId="{57E4D41B-FA24-4597-9FC3-AE849A1DC21F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Dak</a:t>
          </a:r>
          <a:endParaRPr lang="nl-NL" dirty="0"/>
        </a:p>
      </dgm:t>
    </dgm:pt>
    <dgm:pt modelId="{118AE431-6D84-4338-B292-4EF231FEDE01}" type="parTrans" cxnId="{989D1170-FA3E-46A3-9002-2BBEC11ED117}">
      <dgm:prSet/>
      <dgm:spPr/>
      <dgm:t>
        <a:bodyPr/>
        <a:lstStyle/>
        <a:p>
          <a:endParaRPr lang="nl-NL"/>
        </a:p>
      </dgm:t>
    </dgm:pt>
    <dgm:pt modelId="{7D357D14-349A-45FF-9B00-644ED6D371F7}" type="sibTrans" cxnId="{989D1170-FA3E-46A3-9002-2BBEC11ED117}">
      <dgm:prSet/>
      <dgm:spPr/>
      <dgm:t>
        <a:bodyPr/>
        <a:lstStyle/>
        <a:p>
          <a:endParaRPr lang="nl-NL"/>
        </a:p>
      </dgm:t>
    </dgm:pt>
    <dgm:pt modelId="{52D39441-A691-4F3D-992A-565920EE6BE0}">
      <dgm:prSet phldrT="[Tekst]"/>
      <dgm:spPr/>
      <dgm:t>
        <a:bodyPr/>
        <a:lstStyle/>
        <a:p>
          <a:r>
            <a:rPr lang="en-US" dirty="0" smtClean="0"/>
            <a:t>3. Ramen &amp; </a:t>
          </a:r>
          <a:r>
            <a:rPr lang="en-US" dirty="0" err="1" smtClean="0"/>
            <a:t>Muren</a:t>
          </a:r>
          <a:endParaRPr lang="nl-NL" dirty="0"/>
        </a:p>
      </dgm:t>
    </dgm:pt>
    <dgm:pt modelId="{B613CF19-F3EC-4DB2-91A2-5470A7E2E210}" type="parTrans" cxnId="{75012629-AB4A-4FF5-BDC4-7AB5A9A6D835}">
      <dgm:prSet/>
      <dgm:spPr/>
      <dgm:t>
        <a:bodyPr/>
        <a:lstStyle/>
        <a:p>
          <a:endParaRPr lang="nl-NL"/>
        </a:p>
      </dgm:t>
    </dgm:pt>
    <dgm:pt modelId="{FA1A903D-9937-4353-BF03-B1C25C26CB11}" type="sibTrans" cxnId="{75012629-AB4A-4FF5-BDC4-7AB5A9A6D835}">
      <dgm:prSet/>
      <dgm:spPr/>
      <dgm:t>
        <a:bodyPr/>
        <a:lstStyle/>
        <a:p>
          <a:endParaRPr lang="nl-NL"/>
        </a:p>
      </dgm:t>
    </dgm:pt>
    <dgm:pt modelId="{73D33B87-1FD3-4CFF-A9DB-C609047054FF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Vloer</a:t>
          </a:r>
          <a:endParaRPr lang="nl-NL" dirty="0"/>
        </a:p>
      </dgm:t>
    </dgm:pt>
    <dgm:pt modelId="{C04DED47-A47B-4177-9ABA-677E2DCC554D}" type="parTrans" cxnId="{965D354C-C26D-440A-9AC1-21DF537BCD9C}">
      <dgm:prSet/>
      <dgm:spPr/>
      <dgm:t>
        <a:bodyPr/>
        <a:lstStyle/>
        <a:p>
          <a:endParaRPr lang="nl-NL"/>
        </a:p>
      </dgm:t>
    </dgm:pt>
    <dgm:pt modelId="{45D147BB-2D26-43A9-BD02-04F132C0F5FD}" type="sibTrans" cxnId="{965D354C-C26D-440A-9AC1-21DF537BCD9C}">
      <dgm:prSet/>
      <dgm:spPr/>
      <dgm:t>
        <a:bodyPr/>
        <a:lstStyle/>
        <a:p>
          <a:endParaRPr lang="nl-NL"/>
        </a:p>
      </dgm:t>
    </dgm:pt>
    <dgm:pt modelId="{080F8560-B5BE-4F44-B4E1-C54EE7D472F4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Zolder</a:t>
          </a:r>
          <a:endParaRPr lang="nl-NL" dirty="0"/>
        </a:p>
      </dgm:t>
    </dgm:pt>
    <dgm:pt modelId="{C1392762-F2DF-40E6-9F71-846F9A34255F}" type="parTrans" cxnId="{5E577DCC-2D9E-416B-BC8E-3AFA24B4838C}">
      <dgm:prSet/>
      <dgm:spPr/>
      <dgm:t>
        <a:bodyPr/>
        <a:lstStyle/>
        <a:p>
          <a:endParaRPr lang="nl-NL"/>
        </a:p>
      </dgm:t>
    </dgm:pt>
    <dgm:pt modelId="{39ABB2F7-C0C3-413B-91E3-496E481296BD}" type="sibTrans" cxnId="{5E577DCC-2D9E-416B-BC8E-3AFA24B4838C}">
      <dgm:prSet/>
      <dgm:spPr/>
      <dgm:t>
        <a:bodyPr/>
        <a:lstStyle/>
        <a:p>
          <a:endParaRPr lang="nl-NL"/>
        </a:p>
      </dgm:t>
    </dgm:pt>
    <dgm:pt modelId="{71B77085-1ED7-4086-8EDB-1DBFA0C59F08}">
      <dgm:prSet phldrT="[Teks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Overig</a:t>
          </a:r>
          <a:endParaRPr lang="nl-NL" dirty="0"/>
        </a:p>
      </dgm:t>
    </dgm:pt>
    <dgm:pt modelId="{56A53532-35EE-4C86-8DA3-36EB4A54CC77}" type="parTrans" cxnId="{98A00EA5-E9F7-4FC6-A905-3922510825AA}">
      <dgm:prSet/>
      <dgm:spPr/>
      <dgm:t>
        <a:bodyPr/>
        <a:lstStyle/>
        <a:p>
          <a:endParaRPr lang="nl-NL"/>
        </a:p>
      </dgm:t>
    </dgm:pt>
    <dgm:pt modelId="{91BBD780-ADC5-4DB9-A3EF-1EF2DEAC2C2E}" type="sibTrans" cxnId="{98A00EA5-E9F7-4FC6-A905-3922510825AA}">
      <dgm:prSet/>
      <dgm:spPr/>
      <dgm:t>
        <a:bodyPr/>
        <a:lstStyle/>
        <a:p>
          <a:endParaRPr lang="nl-NL"/>
        </a:p>
      </dgm:t>
    </dgm:pt>
    <dgm:pt modelId="{03A5F945-437F-448E-92C3-789034945E26}">
      <dgm:prSet phldrT="[Tekst]"/>
      <dgm:spPr/>
      <dgm:t>
        <a:bodyPr/>
        <a:lstStyle/>
        <a:p>
          <a:r>
            <a:rPr lang="en-US" dirty="0" smtClean="0"/>
            <a:t>9. </a:t>
          </a:r>
          <a:r>
            <a:rPr lang="en-US" dirty="0" err="1" smtClean="0"/>
            <a:t>Voorz</a:t>
          </a:r>
          <a:r>
            <a:rPr lang="en-US" dirty="0" smtClean="0"/>
            <a:t>. </a:t>
          </a:r>
          <a:r>
            <a:rPr lang="en-US" dirty="0" err="1" smtClean="0"/>
            <a:t>Havenmeester</a:t>
          </a:r>
          <a:endParaRPr lang="en-US" dirty="0" smtClean="0"/>
        </a:p>
      </dgm:t>
    </dgm:pt>
    <dgm:pt modelId="{A378868E-78B0-4CCB-8B67-449631ACCBCA}" type="sibTrans" cxnId="{548F9746-1DDB-4B0E-A558-24CCAF9D0709}">
      <dgm:prSet/>
      <dgm:spPr/>
      <dgm:t>
        <a:bodyPr/>
        <a:lstStyle/>
        <a:p>
          <a:endParaRPr lang="nl-NL"/>
        </a:p>
      </dgm:t>
    </dgm:pt>
    <dgm:pt modelId="{9BC65B99-0C24-453C-8CE2-62E9427900A2}" type="parTrans" cxnId="{548F9746-1DDB-4B0E-A558-24CCAF9D0709}">
      <dgm:prSet/>
      <dgm:spPr/>
      <dgm:t>
        <a:bodyPr/>
        <a:lstStyle/>
        <a:p>
          <a:endParaRPr lang="nl-NL"/>
        </a:p>
      </dgm:t>
    </dgm:pt>
    <dgm:pt modelId="{9EF2F607-A418-4108-B7EF-407D3CADAE6D}">
      <dgm:prSet phldrT="[Tekst]"/>
      <dgm:spPr/>
      <dgm:t>
        <a:bodyPr/>
        <a:lstStyle/>
        <a:p>
          <a:r>
            <a:rPr lang="en-US" dirty="0" smtClean="0"/>
            <a:t>10. </a:t>
          </a:r>
          <a:r>
            <a:rPr lang="en-US" dirty="0" err="1" smtClean="0"/>
            <a:t>Boothelling</a:t>
          </a:r>
          <a:endParaRPr lang="en-US" dirty="0" smtClean="0"/>
        </a:p>
      </dgm:t>
    </dgm:pt>
    <dgm:pt modelId="{1F11F31B-85C7-4696-AB59-DBB27EA7A083}" type="parTrans" cxnId="{712132CD-B3DC-4B64-BAF5-421D175FF82D}">
      <dgm:prSet/>
      <dgm:spPr/>
      <dgm:t>
        <a:bodyPr/>
        <a:lstStyle/>
        <a:p>
          <a:endParaRPr lang="nl-NL"/>
        </a:p>
      </dgm:t>
    </dgm:pt>
    <dgm:pt modelId="{14BD5471-7BB4-4CC4-B055-60137945AE93}" type="sibTrans" cxnId="{712132CD-B3DC-4B64-BAF5-421D175FF82D}">
      <dgm:prSet/>
      <dgm:spPr/>
      <dgm:t>
        <a:bodyPr/>
        <a:lstStyle/>
        <a:p>
          <a:endParaRPr lang="nl-NL"/>
        </a:p>
      </dgm:t>
    </dgm:pt>
    <dgm:pt modelId="{0158EAE9-49A9-4A1E-9378-ACCFA6193AA3}">
      <dgm:prSet phldrT="[Tekst]"/>
      <dgm:spPr/>
      <dgm:t>
        <a:bodyPr/>
        <a:lstStyle/>
        <a:p>
          <a:r>
            <a:rPr lang="en-US" dirty="0" err="1" smtClean="0"/>
            <a:t>Roeiboten</a:t>
          </a:r>
          <a:endParaRPr lang="nl-NL" dirty="0"/>
        </a:p>
      </dgm:t>
    </dgm:pt>
    <dgm:pt modelId="{93FD4F62-50C0-4E9F-9B1E-F144319E0111}" type="parTrans" cxnId="{9CDE7CB6-4156-4E09-B744-0E569890F724}">
      <dgm:prSet/>
      <dgm:spPr/>
      <dgm:t>
        <a:bodyPr/>
        <a:lstStyle/>
        <a:p>
          <a:endParaRPr lang="nl-NL"/>
        </a:p>
      </dgm:t>
    </dgm:pt>
    <dgm:pt modelId="{342AD3D4-2245-4172-A560-0FEF3E37FF62}" type="sibTrans" cxnId="{9CDE7CB6-4156-4E09-B744-0E569890F724}">
      <dgm:prSet/>
      <dgm:spPr/>
      <dgm:t>
        <a:bodyPr/>
        <a:lstStyle/>
        <a:p>
          <a:endParaRPr lang="nl-NL"/>
        </a:p>
      </dgm:t>
    </dgm:pt>
    <dgm:pt modelId="{EA5C06DC-8A04-4DE4-91BB-ECA50DAF7AC4}">
      <dgm:prSet phldrT="[Tekst]"/>
      <dgm:spPr/>
      <dgm:t>
        <a:bodyPr/>
        <a:lstStyle/>
        <a:p>
          <a:r>
            <a:rPr lang="en-US" dirty="0" smtClean="0"/>
            <a:t>11. Bev. Camera’s</a:t>
          </a:r>
        </a:p>
      </dgm:t>
    </dgm:pt>
    <dgm:pt modelId="{98B05CA4-ACDC-482C-AF5B-E624C1EB1E50}" type="parTrans" cxnId="{C1EBE6CE-21A6-4567-99F7-7321EF7C2218}">
      <dgm:prSet/>
      <dgm:spPr/>
      <dgm:t>
        <a:bodyPr/>
        <a:lstStyle/>
        <a:p>
          <a:endParaRPr lang="nl-NL"/>
        </a:p>
      </dgm:t>
    </dgm:pt>
    <dgm:pt modelId="{D45A136F-443E-4C01-AD80-9A4013BF17CB}" type="sibTrans" cxnId="{C1EBE6CE-21A6-4567-99F7-7321EF7C2218}">
      <dgm:prSet/>
      <dgm:spPr/>
      <dgm:t>
        <a:bodyPr/>
        <a:lstStyle/>
        <a:p>
          <a:endParaRPr lang="nl-NL"/>
        </a:p>
      </dgm:t>
    </dgm:pt>
    <dgm:pt modelId="{A64AC080-618B-42F6-9087-6CF30840C18E}">
      <dgm:prSet phldrT="[Tekst]"/>
      <dgm:spPr/>
      <dgm:t>
        <a:bodyPr/>
        <a:lstStyle/>
        <a:p>
          <a:r>
            <a:rPr lang="en-US" dirty="0" err="1" smtClean="0"/>
            <a:t>Botenlift</a:t>
          </a:r>
          <a:r>
            <a:rPr lang="en-US" dirty="0" smtClean="0"/>
            <a:t> </a:t>
          </a:r>
          <a:r>
            <a:rPr lang="en-US" dirty="0" err="1" smtClean="0"/>
            <a:t>loods</a:t>
          </a:r>
          <a:endParaRPr lang="en-US" dirty="0" smtClean="0"/>
        </a:p>
      </dgm:t>
    </dgm:pt>
    <dgm:pt modelId="{D3A8DA26-AA41-49AF-8955-8C370612B6F3}" type="parTrans" cxnId="{09FCFFD0-4806-464D-A419-17366DF528D9}">
      <dgm:prSet/>
      <dgm:spPr/>
      <dgm:t>
        <a:bodyPr/>
        <a:lstStyle/>
        <a:p>
          <a:endParaRPr lang="nl-NL"/>
        </a:p>
      </dgm:t>
    </dgm:pt>
    <dgm:pt modelId="{10084916-7453-4C6A-B5AA-0ECAAE1DDAD7}" type="sibTrans" cxnId="{09FCFFD0-4806-464D-A419-17366DF528D9}">
      <dgm:prSet/>
      <dgm:spPr/>
      <dgm:t>
        <a:bodyPr/>
        <a:lstStyle/>
        <a:p>
          <a:endParaRPr lang="nl-NL"/>
        </a:p>
      </dgm:t>
    </dgm:pt>
    <dgm:pt modelId="{60E7F302-286D-4ACD-90B3-6D0F945DB4F5}">
      <dgm:prSet phldrT="[Tekst]"/>
      <dgm:spPr/>
      <dgm:t>
        <a:bodyPr/>
        <a:lstStyle/>
        <a:p>
          <a:r>
            <a:rPr lang="en-US" dirty="0" err="1" smtClean="0"/>
            <a:t>Botenkarren</a:t>
          </a:r>
          <a:endParaRPr lang="en-US" dirty="0" smtClean="0"/>
        </a:p>
      </dgm:t>
    </dgm:pt>
    <dgm:pt modelId="{E3130611-7F56-45B0-8314-A2027047CBCB}" type="parTrans" cxnId="{B9894FB5-8FB7-4A4B-BCA8-459F7955431E}">
      <dgm:prSet/>
      <dgm:spPr/>
      <dgm:t>
        <a:bodyPr/>
        <a:lstStyle/>
        <a:p>
          <a:endParaRPr lang="nl-NL"/>
        </a:p>
      </dgm:t>
    </dgm:pt>
    <dgm:pt modelId="{7EF2A0E5-6CA2-4798-81B2-11CB75D8665C}" type="sibTrans" cxnId="{B9894FB5-8FB7-4A4B-BCA8-459F7955431E}">
      <dgm:prSet/>
      <dgm:spPr/>
      <dgm:t>
        <a:bodyPr/>
        <a:lstStyle/>
        <a:p>
          <a:endParaRPr lang="nl-NL"/>
        </a:p>
      </dgm:t>
    </dgm:pt>
    <dgm:pt modelId="{A6A27C20-5B09-43C2-B3E0-C1E6C9B1D379}">
      <dgm:prSet phldrT="[Tekst]"/>
      <dgm:spPr/>
      <dgm:t>
        <a:bodyPr/>
        <a:lstStyle/>
        <a:p>
          <a:r>
            <a:rPr lang="en-US" dirty="0" err="1" smtClean="0"/>
            <a:t>Kantelkussens</a:t>
          </a:r>
          <a:endParaRPr lang="en-US" dirty="0" smtClean="0"/>
        </a:p>
      </dgm:t>
    </dgm:pt>
    <dgm:pt modelId="{DCD5523F-18AB-44A9-A867-FD891B553909}" type="parTrans" cxnId="{1850AF9A-05FB-449B-BDC8-94B8071BBE8B}">
      <dgm:prSet/>
      <dgm:spPr/>
      <dgm:t>
        <a:bodyPr/>
        <a:lstStyle/>
        <a:p>
          <a:endParaRPr lang="nl-NL"/>
        </a:p>
      </dgm:t>
    </dgm:pt>
    <dgm:pt modelId="{98E51E48-ACB7-44E6-9E5A-A49917186423}" type="sibTrans" cxnId="{1850AF9A-05FB-449B-BDC8-94B8071BBE8B}">
      <dgm:prSet/>
      <dgm:spPr/>
      <dgm:t>
        <a:bodyPr/>
        <a:lstStyle/>
        <a:p>
          <a:endParaRPr lang="nl-NL"/>
        </a:p>
      </dgm:t>
    </dgm:pt>
    <dgm:pt modelId="{5993FCCB-D765-4B1D-B4E8-69119C3176A8}">
      <dgm:prSet phldrT="[Tekst]"/>
      <dgm:spPr/>
      <dgm:t>
        <a:bodyPr/>
        <a:lstStyle/>
        <a:p>
          <a:r>
            <a:rPr lang="en-US" dirty="0" smtClean="0"/>
            <a:t>Trailers </a:t>
          </a:r>
          <a:r>
            <a:rPr lang="en-US" dirty="0" err="1" smtClean="0"/>
            <a:t>en</a:t>
          </a:r>
          <a:r>
            <a:rPr lang="en-US" dirty="0" smtClean="0"/>
            <a:t> bokken</a:t>
          </a:r>
        </a:p>
      </dgm:t>
    </dgm:pt>
    <dgm:pt modelId="{99F75FA6-C564-4386-A447-33E776D81201}" type="parTrans" cxnId="{EC8999B2-3530-4546-8623-38179822018E}">
      <dgm:prSet/>
      <dgm:spPr/>
      <dgm:t>
        <a:bodyPr/>
        <a:lstStyle/>
        <a:p>
          <a:endParaRPr lang="nl-NL"/>
        </a:p>
      </dgm:t>
    </dgm:pt>
    <dgm:pt modelId="{FA4285BF-7B5A-407A-85A8-66E7AA654C95}" type="sibTrans" cxnId="{EC8999B2-3530-4546-8623-38179822018E}">
      <dgm:prSet/>
      <dgm:spPr/>
      <dgm:t>
        <a:bodyPr/>
        <a:lstStyle/>
        <a:p>
          <a:endParaRPr lang="nl-NL"/>
        </a:p>
      </dgm:t>
    </dgm:pt>
    <dgm:pt modelId="{2B41E146-5317-4380-B0D9-CB26CE5936A6}" type="pres">
      <dgm:prSet presAssocID="{68939CB8-53BA-476F-8A74-A9628B5D612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21B44CD3-D64A-4670-BD2E-815006D7FDEE}" type="pres">
      <dgm:prSet presAssocID="{3308B4F0-E097-4C64-8ADD-8192000A95F1}" presName="root" presStyleCnt="0">
        <dgm:presLayoutVars>
          <dgm:chMax/>
          <dgm:chPref/>
        </dgm:presLayoutVars>
      </dgm:prSet>
      <dgm:spPr/>
    </dgm:pt>
    <dgm:pt modelId="{AAFC37F7-AC0D-432B-AA94-D6BE63AC2E94}" type="pres">
      <dgm:prSet presAssocID="{3308B4F0-E097-4C64-8ADD-8192000A95F1}" presName="rootComposite" presStyleCnt="0">
        <dgm:presLayoutVars/>
      </dgm:prSet>
      <dgm:spPr/>
    </dgm:pt>
    <dgm:pt modelId="{2B0BD21A-DE6D-4F58-8412-A9B739D6622C}" type="pres">
      <dgm:prSet presAssocID="{3308B4F0-E097-4C64-8ADD-8192000A95F1}" presName="ParentAccent" presStyleLbl="alignNode1" presStyleIdx="0" presStyleCnt="5"/>
      <dgm:spPr>
        <a:solidFill>
          <a:srgbClr val="00B050"/>
        </a:solidFill>
        <a:ln>
          <a:solidFill>
            <a:srgbClr val="00B050"/>
          </a:solidFill>
        </a:ln>
      </dgm:spPr>
    </dgm:pt>
    <dgm:pt modelId="{AAC1FAB4-7209-4750-9F54-3BD1B902635A}" type="pres">
      <dgm:prSet presAssocID="{3308B4F0-E097-4C64-8ADD-8192000A95F1}" presName="ParentSmallAccent" presStyleLbl="fgAcc1" presStyleIdx="0" presStyleCnt="5"/>
      <dgm:spPr>
        <a:ln>
          <a:solidFill>
            <a:schemeClr val="tx1"/>
          </a:solidFill>
        </a:ln>
      </dgm:spPr>
    </dgm:pt>
    <dgm:pt modelId="{FF77ECF7-F26C-461E-BA66-0FDA65712392}" type="pres">
      <dgm:prSet presAssocID="{3308B4F0-E097-4C64-8ADD-8192000A95F1}" presName="Parent" presStyleLbl="revTx" presStyleIdx="0" presStyleCnt="3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283A2F-0F29-4F64-8788-56358DAA68DC}" type="pres">
      <dgm:prSet presAssocID="{3308B4F0-E097-4C64-8ADD-8192000A95F1}" presName="childShape" presStyleCnt="0">
        <dgm:presLayoutVars>
          <dgm:chMax val="0"/>
          <dgm:chPref val="0"/>
        </dgm:presLayoutVars>
      </dgm:prSet>
      <dgm:spPr/>
    </dgm:pt>
    <dgm:pt modelId="{BC3E7354-C9D2-46C1-BD26-111FA08B473B}" type="pres">
      <dgm:prSet presAssocID="{0BC2FEF7-7A19-4D42-ADBB-E52B0889B2E4}" presName="childComposite" presStyleCnt="0">
        <dgm:presLayoutVars>
          <dgm:chMax val="0"/>
          <dgm:chPref val="0"/>
        </dgm:presLayoutVars>
      </dgm:prSet>
      <dgm:spPr/>
    </dgm:pt>
    <dgm:pt modelId="{1E1510D8-D8FA-4063-89AD-1754E6FDD2C8}" type="pres">
      <dgm:prSet presAssocID="{0BC2FEF7-7A19-4D42-ADBB-E52B0889B2E4}" presName="ChildAccent" presStyleLbl="solidFgAcc1" presStyleIdx="0" presStyleCnt="34"/>
      <dgm:spPr/>
    </dgm:pt>
    <dgm:pt modelId="{B07FE9E0-C30F-4BC8-A910-9591775D7304}" type="pres">
      <dgm:prSet presAssocID="{0BC2FEF7-7A19-4D42-ADBB-E52B0889B2E4}" presName="Child" presStyleLbl="revTx" presStyleIdx="1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527A7D-8E9A-4A39-8468-CCE4FF06C3C9}" type="pres">
      <dgm:prSet presAssocID="{49A4E6EF-75E3-4130-824F-2AAEC478047F}" presName="childComposite" presStyleCnt="0">
        <dgm:presLayoutVars>
          <dgm:chMax val="0"/>
          <dgm:chPref val="0"/>
        </dgm:presLayoutVars>
      </dgm:prSet>
      <dgm:spPr/>
    </dgm:pt>
    <dgm:pt modelId="{17A64441-C979-4D51-BA30-E3EF849A3FA9}" type="pres">
      <dgm:prSet presAssocID="{49A4E6EF-75E3-4130-824F-2AAEC478047F}" presName="ChildAccent" presStyleLbl="solidFgAcc1" presStyleIdx="1" presStyleCnt="34"/>
      <dgm:spPr/>
    </dgm:pt>
    <dgm:pt modelId="{77EBF801-9793-46A9-99D8-4DD8F5E6C81A}" type="pres">
      <dgm:prSet presAssocID="{49A4E6EF-75E3-4130-824F-2AAEC478047F}" presName="Child" presStyleLbl="revTx" presStyleIdx="2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488281-1904-4D4F-AED0-E5DA0F807191}" type="pres">
      <dgm:prSet presAssocID="{7896C1D9-A038-4A22-BCE9-354413BA3CB1}" presName="childComposite" presStyleCnt="0">
        <dgm:presLayoutVars>
          <dgm:chMax val="0"/>
          <dgm:chPref val="0"/>
        </dgm:presLayoutVars>
      </dgm:prSet>
      <dgm:spPr/>
    </dgm:pt>
    <dgm:pt modelId="{BC14CD6A-A2A8-4713-8924-FE5CE486D524}" type="pres">
      <dgm:prSet presAssocID="{7896C1D9-A038-4A22-BCE9-354413BA3CB1}" presName="ChildAccent" presStyleLbl="solidFgAcc1" presStyleIdx="2" presStyleCnt="34"/>
      <dgm:spPr/>
    </dgm:pt>
    <dgm:pt modelId="{0C348246-EDF1-4D13-924E-B088405610C3}" type="pres">
      <dgm:prSet presAssocID="{7896C1D9-A038-4A22-BCE9-354413BA3CB1}" presName="Child" presStyleLbl="revTx" presStyleIdx="3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2E9C33-C814-4D34-93BF-218D0450E234}" type="pres">
      <dgm:prSet presAssocID="{106F813B-415A-4DB8-8E85-B8C693C5EF57}" presName="childComposite" presStyleCnt="0">
        <dgm:presLayoutVars>
          <dgm:chMax val="0"/>
          <dgm:chPref val="0"/>
        </dgm:presLayoutVars>
      </dgm:prSet>
      <dgm:spPr/>
    </dgm:pt>
    <dgm:pt modelId="{45935C92-454F-4D25-A05B-B0C346C9C5F7}" type="pres">
      <dgm:prSet presAssocID="{106F813B-415A-4DB8-8E85-B8C693C5EF57}" presName="ChildAccent" presStyleLbl="solidFgAcc1" presStyleIdx="3" presStyleCnt="34"/>
      <dgm:spPr/>
    </dgm:pt>
    <dgm:pt modelId="{8F786F5E-6508-4875-A690-D73B0BB81B1D}" type="pres">
      <dgm:prSet presAssocID="{106F813B-415A-4DB8-8E85-B8C693C5EF57}" presName="Child" presStyleLbl="revTx" presStyleIdx="4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BA0A357-C1B1-4E90-B6DC-C07898927716}" type="pres">
      <dgm:prSet presAssocID="{4265E64D-7D80-4088-821A-ACA1959C864F}" presName="childComposite" presStyleCnt="0">
        <dgm:presLayoutVars>
          <dgm:chMax val="0"/>
          <dgm:chPref val="0"/>
        </dgm:presLayoutVars>
      </dgm:prSet>
      <dgm:spPr/>
    </dgm:pt>
    <dgm:pt modelId="{7ECFBA27-2E25-4F5B-B3EF-48E2A65062C1}" type="pres">
      <dgm:prSet presAssocID="{4265E64D-7D80-4088-821A-ACA1959C864F}" presName="ChildAccent" presStyleLbl="solidFgAcc1" presStyleIdx="4" presStyleCnt="34"/>
      <dgm:spPr/>
    </dgm:pt>
    <dgm:pt modelId="{6D1EE577-F30A-4E40-B815-A7F13E106DD6}" type="pres">
      <dgm:prSet presAssocID="{4265E64D-7D80-4088-821A-ACA1959C864F}" presName="Child" presStyleLbl="revTx" presStyleIdx="5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822A07-4AC0-4FFD-9037-99A71B55ED01}" type="pres">
      <dgm:prSet presAssocID="{6063774C-5654-43FF-BED6-95CCE760AC79}" presName="childComposite" presStyleCnt="0">
        <dgm:presLayoutVars>
          <dgm:chMax val="0"/>
          <dgm:chPref val="0"/>
        </dgm:presLayoutVars>
      </dgm:prSet>
      <dgm:spPr/>
    </dgm:pt>
    <dgm:pt modelId="{0A4CDDA9-0426-487A-8B47-9E5FCA05D3EF}" type="pres">
      <dgm:prSet presAssocID="{6063774C-5654-43FF-BED6-95CCE760AC79}" presName="ChildAccent" presStyleLbl="solidFgAcc1" presStyleIdx="5" presStyleCnt="34"/>
      <dgm:spPr/>
    </dgm:pt>
    <dgm:pt modelId="{6DE934CA-193F-4C7B-B31B-82DD4D018740}" type="pres">
      <dgm:prSet presAssocID="{6063774C-5654-43FF-BED6-95CCE760AC79}" presName="Child" presStyleLbl="revTx" presStyleIdx="6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B69B1C-8AFF-409F-94BA-A244CD0B5E69}" type="pres">
      <dgm:prSet presAssocID="{674511EB-00ED-4B31-B438-EADD9B74CE50}" presName="childComposite" presStyleCnt="0">
        <dgm:presLayoutVars>
          <dgm:chMax val="0"/>
          <dgm:chPref val="0"/>
        </dgm:presLayoutVars>
      </dgm:prSet>
      <dgm:spPr/>
    </dgm:pt>
    <dgm:pt modelId="{C37158C6-1FD2-4E5A-8973-46112EAFD75F}" type="pres">
      <dgm:prSet presAssocID="{674511EB-00ED-4B31-B438-EADD9B74CE50}" presName="ChildAccent" presStyleLbl="solidFgAcc1" presStyleIdx="6" presStyleCnt="34"/>
      <dgm:spPr/>
    </dgm:pt>
    <dgm:pt modelId="{194B3FD9-2224-4AAE-9079-CFD4841C0572}" type="pres">
      <dgm:prSet presAssocID="{674511EB-00ED-4B31-B438-EADD9B74CE50}" presName="Child" presStyleLbl="revTx" presStyleIdx="7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C5F831-71F2-44E5-B079-4D3ABB3F75CD}" type="pres">
      <dgm:prSet presAssocID="{B2E1B429-371B-405E-9571-2ADA8FC2F1D3}" presName="childComposite" presStyleCnt="0">
        <dgm:presLayoutVars>
          <dgm:chMax val="0"/>
          <dgm:chPref val="0"/>
        </dgm:presLayoutVars>
      </dgm:prSet>
      <dgm:spPr/>
    </dgm:pt>
    <dgm:pt modelId="{1C96B678-6400-4F44-BAB2-36E58D1910E0}" type="pres">
      <dgm:prSet presAssocID="{B2E1B429-371B-405E-9571-2ADA8FC2F1D3}" presName="ChildAccent" presStyleLbl="solidFgAcc1" presStyleIdx="7" presStyleCnt="34"/>
      <dgm:spPr/>
    </dgm:pt>
    <dgm:pt modelId="{3F987F22-305D-451D-AA8C-21CA2CAD7A5C}" type="pres">
      <dgm:prSet presAssocID="{B2E1B429-371B-405E-9571-2ADA8FC2F1D3}" presName="Child" presStyleLbl="revTx" presStyleIdx="8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B46632-7DE6-4356-A766-4B2D3B8154F8}" type="pres">
      <dgm:prSet presAssocID="{03A5F945-437F-448E-92C3-789034945E26}" presName="childComposite" presStyleCnt="0">
        <dgm:presLayoutVars>
          <dgm:chMax val="0"/>
          <dgm:chPref val="0"/>
        </dgm:presLayoutVars>
      </dgm:prSet>
      <dgm:spPr/>
    </dgm:pt>
    <dgm:pt modelId="{3D550B90-7C9A-4AE4-89D4-1ACBCBFFB7A8}" type="pres">
      <dgm:prSet presAssocID="{03A5F945-437F-448E-92C3-789034945E26}" presName="ChildAccent" presStyleLbl="solidFgAcc1" presStyleIdx="8" presStyleCnt="34"/>
      <dgm:spPr/>
    </dgm:pt>
    <dgm:pt modelId="{EFF57714-BF25-40F6-9B28-138B68B6BF9F}" type="pres">
      <dgm:prSet presAssocID="{03A5F945-437F-448E-92C3-789034945E26}" presName="Child" presStyleLbl="revTx" presStyleIdx="9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E2E5F3-6544-47D2-88B2-CF1BAEA03FE3}" type="pres">
      <dgm:prSet presAssocID="{9EF2F607-A418-4108-B7EF-407D3CADAE6D}" presName="childComposite" presStyleCnt="0">
        <dgm:presLayoutVars>
          <dgm:chMax val="0"/>
          <dgm:chPref val="0"/>
        </dgm:presLayoutVars>
      </dgm:prSet>
      <dgm:spPr/>
    </dgm:pt>
    <dgm:pt modelId="{AAF2F1E7-F464-4E3F-9B40-6DFEB162F927}" type="pres">
      <dgm:prSet presAssocID="{9EF2F607-A418-4108-B7EF-407D3CADAE6D}" presName="ChildAccent" presStyleLbl="solidFgAcc1" presStyleIdx="9" presStyleCnt="34"/>
      <dgm:spPr/>
    </dgm:pt>
    <dgm:pt modelId="{93911FDA-21A6-40B1-B0D5-476FF6055012}" type="pres">
      <dgm:prSet presAssocID="{9EF2F607-A418-4108-B7EF-407D3CADAE6D}" presName="Child" presStyleLbl="revTx" presStyleIdx="10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705782-F2C7-48BD-A689-D1B843A5ACBA}" type="pres">
      <dgm:prSet presAssocID="{EA5C06DC-8A04-4DE4-91BB-ECA50DAF7AC4}" presName="childComposite" presStyleCnt="0">
        <dgm:presLayoutVars>
          <dgm:chMax val="0"/>
          <dgm:chPref val="0"/>
        </dgm:presLayoutVars>
      </dgm:prSet>
      <dgm:spPr/>
    </dgm:pt>
    <dgm:pt modelId="{D26A859C-EAE9-44DA-BE51-4C5AD9F50EBA}" type="pres">
      <dgm:prSet presAssocID="{EA5C06DC-8A04-4DE4-91BB-ECA50DAF7AC4}" presName="ChildAccent" presStyleLbl="solidFgAcc1" presStyleIdx="10" presStyleCnt="34"/>
      <dgm:spPr/>
    </dgm:pt>
    <dgm:pt modelId="{C01B3CDE-1443-4D71-A1B3-130BE06E0D35}" type="pres">
      <dgm:prSet presAssocID="{EA5C06DC-8A04-4DE4-91BB-ECA50DAF7AC4}" presName="Child" presStyleLbl="revTx" presStyleIdx="11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C670A4-0EA7-4978-9360-7CB0E23BAA8D}" type="pres">
      <dgm:prSet presAssocID="{A065207C-DFF9-4353-BF41-4ECF81EDEB62}" presName="childComposite" presStyleCnt="0">
        <dgm:presLayoutVars>
          <dgm:chMax val="0"/>
          <dgm:chPref val="0"/>
        </dgm:presLayoutVars>
      </dgm:prSet>
      <dgm:spPr/>
    </dgm:pt>
    <dgm:pt modelId="{1F0CF2F6-A077-48DE-A628-0D92DF608EEF}" type="pres">
      <dgm:prSet presAssocID="{A065207C-DFF9-4353-BF41-4ECF81EDEB62}" presName="ChildAccent" presStyleLbl="solidFgAcc1" presStyleIdx="11" presStyleCnt="34"/>
      <dgm:spPr/>
    </dgm:pt>
    <dgm:pt modelId="{21B0856C-E145-4D67-B41D-F8810DC4F35C}" type="pres">
      <dgm:prSet presAssocID="{A065207C-DFF9-4353-BF41-4ECF81EDEB62}" presName="Child" presStyleLbl="revTx" presStyleIdx="12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AA0BEF-955F-443E-BEB1-FA83C6D315CC}" type="pres">
      <dgm:prSet presAssocID="{5F6EE641-7E1B-4622-907D-8F44492224CF}" presName="root" presStyleCnt="0">
        <dgm:presLayoutVars>
          <dgm:chMax/>
          <dgm:chPref/>
        </dgm:presLayoutVars>
      </dgm:prSet>
      <dgm:spPr/>
    </dgm:pt>
    <dgm:pt modelId="{8EA1F4BD-79AF-4167-BF84-7DB31F0E26C6}" type="pres">
      <dgm:prSet presAssocID="{5F6EE641-7E1B-4622-907D-8F44492224CF}" presName="rootComposite" presStyleCnt="0">
        <dgm:presLayoutVars/>
      </dgm:prSet>
      <dgm:spPr/>
    </dgm:pt>
    <dgm:pt modelId="{7D97202F-DE13-4BF7-9614-E1E891AAC3D9}" type="pres">
      <dgm:prSet presAssocID="{5F6EE641-7E1B-4622-907D-8F44492224CF}" presName="ParentAccent" presStyleLbl="alignNode1" presStyleIdx="1" presStyleCnt="5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98580FC4-69A8-4A55-A7C1-7BF558EF4C42}" type="pres">
      <dgm:prSet presAssocID="{5F6EE641-7E1B-4622-907D-8F44492224CF}" presName="ParentSmallAccent" presStyleLbl="fgAcc1" presStyleIdx="1" presStyleCnt="5"/>
      <dgm:spPr/>
    </dgm:pt>
    <dgm:pt modelId="{CE8A585A-7DE5-42AC-8F99-EAC68FE99B99}" type="pres">
      <dgm:prSet presAssocID="{5F6EE641-7E1B-4622-907D-8F44492224CF}" presName="Parent" presStyleLbl="revTx" presStyleIdx="13" presStyleCnt="3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87A111-B2D5-492A-8888-7471E95159C8}" type="pres">
      <dgm:prSet presAssocID="{5F6EE641-7E1B-4622-907D-8F44492224CF}" presName="childShape" presStyleCnt="0">
        <dgm:presLayoutVars>
          <dgm:chMax val="0"/>
          <dgm:chPref val="0"/>
        </dgm:presLayoutVars>
      </dgm:prSet>
      <dgm:spPr/>
    </dgm:pt>
    <dgm:pt modelId="{111AB0C5-B1F3-45F3-A259-8C1EFE73A6D7}" type="pres">
      <dgm:prSet presAssocID="{137DC911-9E43-4E85-8D40-B5C969BE8D41}" presName="childComposite" presStyleCnt="0">
        <dgm:presLayoutVars>
          <dgm:chMax val="0"/>
          <dgm:chPref val="0"/>
        </dgm:presLayoutVars>
      </dgm:prSet>
      <dgm:spPr/>
    </dgm:pt>
    <dgm:pt modelId="{D86DBA41-3C64-4E1B-B2D6-775C83010F70}" type="pres">
      <dgm:prSet presAssocID="{137DC911-9E43-4E85-8D40-B5C969BE8D41}" presName="ChildAccent" presStyleLbl="solidFgAcc1" presStyleIdx="12" presStyleCnt="34"/>
      <dgm:spPr/>
    </dgm:pt>
    <dgm:pt modelId="{1B12F74E-50B9-4AF4-8E8F-FF63452E4E03}" type="pres">
      <dgm:prSet presAssocID="{137DC911-9E43-4E85-8D40-B5C969BE8D41}" presName="Child" presStyleLbl="revTx" presStyleIdx="14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2732DC-475F-4D2B-9419-DD8E577A07DA}" type="pres">
      <dgm:prSet presAssocID="{0F1C7671-DAF1-4D0A-AE39-C5FF72AB5306}" presName="childComposite" presStyleCnt="0">
        <dgm:presLayoutVars>
          <dgm:chMax val="0"/>
          <dgm:chPref val="0"/>
        </dgm:presLayoutVars>
      </dgm:prSet>
      <dgm:spPr/>
    </dgm:pt>
    <dgm:pt modelId="{30CFC720-ACBD-43FF-B64E-3F4736B206F3}" type="pres">
      <dgm:prSet presAssocID="{0F1C7671-DAF1-4D0A-AE39-C5FF72AB5306}" presName="ChildAccent" presStyleLbl="solidFgAcc1" presStyleIdx="13" presStyleCnt="34"/>
      <dgm:spPr/>
    </dgm:pt>
    <dgm:pt modelId="{CB7259D9-1050-4082-866C-9653C36ADD46}" type="pres">
      <dgm:prSet presAssocID="{0F1C7671-DAF1-4D0A-AE39-C5FF72AB5306}" presName="Child" presStyleLbl="revTx" presStyleIdx="15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404A6B-8FDE-49F5-BA75-9A73F79BA055}" type="pres">
      <dgm:prSet presAssocID="{D8ACFF9D-1B6D-41F2-B6E1-7B4DF2384C64}" presName="childComposite" presStyleCnt="0">
        <dgm:presLayoutVars>
          <dgm:chMax val="0"/>
          <dgm:chPref val="0"/>
        </dgm:presLayoutVars>
      </dgm:prSet>
      <dgm:spPr/>
    </dgm:pt>
    <dgm:pt modelId="{B369C2C0-73D4-4A5E-8A8E-E289588A55E1}" type="pres">
      <dgm:prSet presAssocID="{D8ACFF9D-1B6D-41F2-B6E1-7B4DF2384C64}" presName="ChildAccent" presStyleLbl="solidFgAcc1" presStyleIdx="14" presStyleCnt="34"/>
      <dgm:spPr/>
    </dgm:pt>
    <dgm:pt modelId="{01AAAA06-32FD-46CE-AF71-A424A1D34DA7}" type="pres">
      <dgm:prSet presAssocID="{D8ACFF9D-1B6D-41F2-B6E1-7B4DF2384C64}" presName="Child" presStyleLbl="revTx" presStyleIdx="16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C8DA4A-1F6B-469B-B0D6-D740915D628B}" type="pres">
      <dgm:prSet presAssocID="{29E04F34-3C9F-43A4-9921-BD74507EA460}" presName="childComposite" presStyleCnt="0">
        <dgm:presLayoutVars>
          <dgm:chMax val="0"/>
          <dgm:chPref val="0"/>
        </dgm:presLayoutVars>
      </dgm:prSet>
      <dgm:spPr/>
    </dgm:pt>
    <dgm:pt modelId="{10AE71C6-EEF9-4A2A-A898-680BC2917B4F}" type="pres">
      <dgm:prSet presAssocID="{29E04F34-3C9F-43A4-9921-BD74507EA460}" presName="ChildAccent" presStyleLbl="solidFgAcc1" presStyleIdx="15" presStyleCnt="34"/>
      <dgm:spPr/>
    </dgm:pt>
    <dgm:pt modelId="{FF9B5736-A3C5-4E23-B81B-7F92653DB8D4}" type="pres">
      <dgm:prSet presAssocID="{29E04F34-3C9F-43A4-9921-BD74507EA460}" presName="Child" presStyleLbl="revTx" presStyleIdx="17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0F8986-6085-449C-B446-0EE53C8A145F}" type="pres">
      <dgm:prSet presAssocID="{2B0991E0-64A5-423F-83C1-3FEC22BDB043}" presName="childComposite" presStyleCnt="0">
        <dgm:presLayoutVars>
          <dgm:chMax val="0"/>
          <dgm:chPref val="0"/>
        </dgm:presLayoutVars>
      </dgm:prSet>
      <dgm:spPr/>
    </dgm:pt>
    <dgm:pt modelId="{E929A274-4027-4944-9D5F-946B2C3BB861}" type="pres">
      <dgm:prSet presAssocID="{2B0991E0-64A5-423F-83C1-3FEC22BDB043}" presName="ChildAccent" presStyleLbl="solidFgAcc1" presStyleIdx="16" presStyleCnt="34"/>
      <dgm:spPr/>
    </dgm:pt>
    <dgm:pt modelId="{5C699C09-B8EA-406E-85EB-205D498B0D25}" type="pres">
      <dgm:prSet presAssocID="{2B0991E0-64A5-423F-83C1-3FEC22BDB043}" presName="Child" presStyleLbl="revTx" presStyleIdx="18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382DE2-3D76-4418-9A91-F022DC3ABF98}" type="pres">
      <dgm:prSet presAssocID="{8D008EED-3C81-4AC4-A078-9BDEF994F242}" presName="childComposite" presStyleCnt="0">
        <dgm:presLayoutVars>
          <dgm:chMax val="0"/>
          <dgm:chPref val="0"/>
        </dgm:presLayoutVars>
      </dgm:prSet>
      <dgm:spPr/>
    </dgm:pt>
    <dgm:pt modelId="{A1AAD2A8-78B4-46DC-B982-8460BDE60F2B}" type="pres">
      <dgm:prSet presAssocID="{8D008EED-3C81-4AC4-A078-9BDEF994F242}" presName="ChildAccent" presStyleLbl="solidFgAcc1" presStyleIdx="17" presStyleCnt="34"/>
      <dgm:spPr/>
    </dgm:pt>
    <dgm:pt modelId="{D5BC8D8C-E8AC-4F88-B5DA-2052F49E31AA}" type="pres">
      <dgm:prSet presAssocID="{8D008EED-3C81-4AC4-A078-9BDEF994F242}" presName="Child" presStyleLbl="revTx" presStyleIdx="19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5ADAFD-9270-47F2-8CB4-2C565B004FB1}" type="pres">
      <dgm:prSet presAssocID="{BC6DF862-664D-4DB0-A048-8BCEBE5B5726}" presName="root" presStyleCnt="0">
        <dgm:presLayoutVars>
          <dgm:chMax/>
          <dgm:chPref/>
        </dgm:presLayoutVars>
      </dgm:prSet>
      <dgm:spPr/>
    </dgm:pt>
    <dgm:pt modelId="{09D6FAE0-AC24-41E7-9DCD-D618BC0CCC70}" type="pres">
      <dgm:prSet presAssocID="{BC6DF862-664D-4DB0-A048-8BCEBE5B5726}" presName="rootComposite" presStyleCnt="0">
        <dgm:presLayoutVars/>
      </dgm:prSet>
      <dgm:spPr/>
    </dgm:pt>
    <dgm:pt modelId="{B65B5422-D999-4A2E-A110-BF0760B374AB}" type="pres">
      <dgm:prSet presAssocID="{BC6DF862-664D-4DB0-A048-8BCEBE5B5726}" presName="ParentAccent" presStyleLbl="alignNode1" presStyleIdx="2" presStyleCnt="5"/>
      <dgm:spPr>
        <a:solidFill>
          <a:srgbClr val="FFC000"/>
        </a:solidFill>
        <a:ln>
          <a:solidFill>
            <a:srgbClr val="FFC000"/>
          </a:solidFill>
        </a:ln>
      </dgm:spPr>
    </dgm:pt>
    <dgm:pt modelId="{38080955-EC2F-4B0A-A523-316BB98A1BA9}" type="pres">
      <dgm:prSet presAssocID="{BC6DF862-664D-4DB0-A048-8BCEBE5B5726}" presName="ParentSmallAccent" presStyleLbl="fgAcc1" presStyleIdx="2" presStyleCnt="5"/>
      <dgm:spPr/>
    </dgm:pt>
    <dgm:pt modelId="{FC659048-CCAE-4FFB-B4A0-F48960A67310}" type="pres">
      <dgm:prSet presAssocID="{BC6DF862-664D-4DB0-A048-8BCEBE5B5726}" presName="Parent" presStyleLbl="revTx" presStyleIdx="20" presStyleCnt="3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A466F0-17DC-45FE-A2C3-92D06D0021B9}" type="pres">
      <dgm:prSet presAssocID="{BC6DF862-664D-4DB0-A048-8BCEBE5B5726}" presName="childShape" presStyleCnt="0">
        <dgm:presLayoutVars>
          <dgm:chMax val="0"/>
          <dgm:chPref val="0"/>
        </dgm:presLayoutVars>
      </dgm:prSet>
      <dgm:spPr/>
    </dgm:pt>
    <dgm:pt modelId="{7ABE4C59-A887-4AB8-A50A-BF98B32BD828}" type="pres">
      <dgm:prSet presAssocID="{388DD5D6-7269-4DA1-82F7-5EB0226E1957}" presName="childComposite" presStyleCnt="0">
        <dgm:presLayoutVars>
          <dgm:chMax val="0"/>
          <dgm:chPref val="0"/>
        </dgm:presLayoutVars>
      </dgm:prSet>
      <dgm:spPr/>
    </dgm:pt>
    <dgm:pt modelId="{8BB3C771-8D78-42EA-B3D0-9F80084F3640}" type="pres">
      <dgm:prSet presAssocID="{388DD5D6-7269-4DA1-82F7-5EB0226E1957}" presName="ChildAccent" presStyleLbl="solidFgAcc1" presStyleIdx="18" presStyleCnt="34"/>
      <dgm:spPr/>
    </dgm:pt>
    <dgm:pt modelId="{00DE4D91-EED8-4CE5-8ED8-C28C39005D02}" type="pres">
      <dgm:prSet presAssocID="{388DD5D6-7269-4DA1-82F7-5EB0226E1957}" presName="Child" presStyleLbl="revTx" presStyleIdx="21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66E77D-F6CE-4664-BDCC-CE54FCEA6520}" type="pres">
      <dgm:prSet presAssocID="{24883CC4-850E-4EF8-A03C-11E8DB42CE0B}" presName="childComposite" presStyleCnt="0">
        <dgm:presLayoutVars>
          <dgm:chMax val="0"/>
          <dgm:chPref val="0"/>
        </dgm:presLayoutVars>
      </dgm:prSet>
      <dgm:spPr/>
    </dgm:pt>
    <dgm:pt modelId="{F95848C2-AA2C-4138-AD20-3215D2E69A63}" type="pres">
      <dgm:prSet presAssocID="{24883CC4-850E-4EF8-A03C-11E8DB42CE0B}" presName="ChildAccent" presStyleLbl="solidFgAcc1" presStyleIdx="19" presStyleCnt="34"/>
      <dgm:spPr/>
    </dgm:pt>
    <dgm:pt modelId="{0D6B6C07-9503-4E3A-97DE-0B92356144E5}" type="pres">
      <dgm:prSet presAssocID="{24883CC4-850E-4EF8-A03C-11E8DB42CE0B}" presName="Child" presStyleLbl="revTx" presStyleIdx="22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62A844-8DCD-42B9-AF0B-EF9F13BCEF86}" type="pres">
      <dgm:prSet presAssocID="{26BCAD79-EF57-49F5-8FD8-DBEB9222735F}" presName="childComposite" presStyleCnt="0">
        <dgm:presLayoutVars>
          <dgm:chMax val="0"/>
          <dgm:chPref val="0"/>
        </dgm:presLayoutVars>
      </dgm:prSet>
      <dgm:spPr/>
    </dgm:pt>
    <dgm:pt modelId="{B87D912A-D9E5-4DE7-875C-58FEEBA7CA26}" type="pres">
      <dgm:prSet presAssocID="{26BCAD79-EF57-49F5-8FD8-DBEB9222735F}" presName="ChildAccent" presStyleLbl="solidFgAcc1" presStyleIdx="20" presStyleCnt="34"/>
      <dgm:spPr/>
    </dgm:pt>
    <dgm:pt modelId="{7818FCE1-57E2-4464-AC9E-7527A8A18AA6}" type="pres">
      <dgm:prSet presAssocID="{26BCAD79-EF57-49F5-8FD8-DBEB9222735F}" presName="Child" presStyleLbl="revTx" presStyleIdx="23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735CEA-6DF7-4303-B6BB-8E35F5DDD00B}" type="pres">
      <dgm:prSet presAssocID="{7A85DA27-FAAB-4D5F-B821-6FD3551ACC4C}" presName="childComposite" presStyleCnt="0">
        <dgm:presLayoutVars>
          <dgm:chMax val="0"/>
          <dgm:chPref val="0"/>
        </dgm:presLayoutVars>
      </dgm:prSet>
      <dgm:spPr/>
    </dgm:pt>
    <dgm:pt modelId="{9279C194-2EB2-40B7-A20E-C92074CD38F0}" type="pres">
      <dgm:prSet presAssocID="{7A85DA27-FAAB-4D5F-B821-6FD3551ACC4C}" presName="ChildAccent" presStyleLbl="solidFgAcc1" presStyleIdx="21" presStyleCnt="34"/>
      <dgm:spPr/>
    </dgm:pt>
    <dgm:pt modelId="{B08941D2-E88E-491D-95B2-5451C7DE89B8}" type="pres">
      <dgm:prSet presAssocID="{7A85DA27-FAAB-4D5F-B821-6FD3551ACC4C}" presName="Child" presStyleLbl="revTx" presStyleIdx="24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DCA927-10CA-4986-8AF5-FD5E903C2B2E}" type="pres">
      <dgm:prSet presAssocID="{3EE1558A-D435-4959-91AC-FB4A429EB7AB}" presName="childComposite" presStyleCnt="0">
        <dgm:presLayoutVars>
          <dgm:chMax val="0"/>
          <dgm:chPref val="0"/>
        </dgm:presLayoutVars>
      </dgm:prSet>
      <dgm:spPr/>
    </dgm:pt>
    <dgm:pt modelId="{7401DE16-1291-46CF-9145-95333AA4EC02}" type="pres">
      <dgm:prSet presAssocID="{3EE1558A-D435-4959-91AC-FB4A429EB7AB}" presName="ChildAccent" presStyleLbl="solidFgAcc1" presStyleIdx="22" presStyleCnt="34"/>
      <dgm:spPr/>
    </dgm:pt>
    <dgm:pt modelId="{B020E90E-144E-4E84-9642-5DF514365C6F}" type="pres">
      <dgm:prSet presAssocID="{3EE1558A-D435-4959-91AC-FB4A429EB7AB}" presName="Child" presStyleLbl="revTx" presStyleIdx="25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AE635C-5D8E-4840-84DA-81DEA2F4944C}" type="pres">
      <dgm:prSet presAssocID="{B012E6C6-2166-40ED-9C45-716FAB9019BF}" presName="root" presStyleCnt="0">
        <dgm:presLayoutVars>
          <dgm:chMax/>
          <dgm:chPref/>
        </dgm:presLayoutVars>
      </dgm:prSet>
      <dgm:spPr/>
    </dgm:pt>
    <dgm:pt modelId="{E3308138-429D-4937-8887-A5B3A5963A62}" type="pres">
      <dgm:prSet presAssocID="{B012E6C6-2166-40ED-9C45-716FAB9019BF}" presName="rootComposite" presStyleCnt="0">
        <dgm:presLayoutVars/>
      </dgm:prSet>
      <dgm:spPr/>
    </dgm:pt>
    <dgm:pt modelId="{2370E6DE-451D-4A54-A6E2-79CE57D3290B}" type="pres">
      <dgm:prSet presAssocID="{B012E6C6-2166-40ED-9C45-716FAB9019BF}" presName="ParentAccent" presStyleLbl="alignNode1" presStyleIdx="3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37A39F6F-2C9D-47AD-A6BA-B8BA27CE37BD}" type="pres">
      <dgm:prSet presAssocID="{B012E6C6-2166-40ED-9C45-716FAB9019BF}" presName="ParentSmallAccent" presStyleLbl="fgAcc1" presStyleIdx="3" presStyleCnt="5"/>
      <dgm:spPr/>
    </dgm:pt>
    <dgm:pt modelId="{8076C5FE-FD0F-4585-821F-D976F3FD5511}" type="pres">
      <dgm:prSet presAssocID="{B012E6C6-2166-40ED-9C45-716FAB9019BF}" presName="Parent" presStyleLbl="revTx" presStyleIdx="26" presStyleCnt="3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DF0140-AEF1-42AD-B5BA-19AC3765FCDC}" type="pres">
      <dgm:prSet presAssocID="{B012E6C6-2166-40ED-9C45-716FAB9019BF}" presName="childShape" presStyleCnt="0">
        <dgm:presLayoutVars>
          <dgm:chMax val="0"/>
          <dgm:chPref val="0"/>
        </dgm:presLayoutVars>
      </dgm:prSet>
      <dgm:spPr/>
    </dgm:pt>
    <dgm:pt modelId="{3B3DD3A0-041E-496A-A1B5-C6627AE8215A}" type="pres">
      <dgm:prSet presAssocID="{2F6EFDF3-BF37-4D51-ABE5-3B4994FB4B4C}" presName="childComposite" presStyleCnt="0">
        <dgm:presLayoutVars>
          <dgm:chMax val="0"/>
          <dgm:chPref val="0"/>
        </dgm:presLayoutVars>
      </dgm:prSet>
      <dgm:spPr/>
    </dgm:pt>
    <dgm:pt modelId="{4A431362-ABE5-4FF9-AEC3-98E681767DA3}" type="pres">
      <dgm:prSet presAssocID="{2F6EFDF3-BF37-4D51-ABE5-3B4994FB4B4C}" presName="ChildAccent" presStyleLbl="solidFgAcc1" presStyleIdx="23" presStyleCnt="34"/>
      <dgm:spPr/>
    </dgm:pt>
    <dgm:pt modelId="{65E1BC1F-3A1E-49E2-9E8F-6F4573B2ACC1}" type="pres">
      <dgm:prSet presAssocID="{2F6EFDF3-BF37-4D51-ABE5-3B4994FB4B4C}" presName="Child" presStyleLbl="revTx" presStyleIdx="27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825916-E85D-4B81-B1B7-21D33D0ED1EA}" type="pres">
      <dgm:prSet presAssocID="{57E4D41B-FA24-4597-9FC3-AE849A1DC21F}" presName="childComposite" presStyleCnt="0">
        <dgm:presLayoutVars>
          <dgm:chMax val="0"/>
          <dgm:chPref val="0"/>
        </dgm:presLayoutVars>
      </dgm:prSet>
      <dgm:spPr/>
    </dgm:pt>
    <dgm:pt modelId="{D83E3360-DBA7-47BF-ABA4-AE1D994CE9FD}" type="pres">
      <dgm:prSet presAssocID="{57E4D41B-FA24-4597-9FC3-AE849A1DC21F}" presName="ChildAccent" presStyleLbl="solidFgAcc1" presStyleIdx="24" presStyleCnt="34"/>
      <dgm:spPr/>
    </dgm:pt>
    <dgm:pt modelId="{E2D62B67-296F-494D-8C66-43D9356F6371}" type="pres">
      <dgm:prSet presAssocID="{57E4D41B-FA24-4597-9FC3-AE849A1DC21F}" presName="Child" presStyleLbl="revTx" presStyleIdx="28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F93487-FBEC-4842-AA94-385186131720}" type="pres">
      <dgm:prSet presAssocID="{52D39441-A691-4F3D-992A-565920EE6BE0}" presName="childComposite" presStyleCnt="0">
        <dgm:presLayoutVars>
          <dgm:chMax val="0"/>
          <dgm:chPref val="0"/>
        </dgm:presLayoutVars>
      </dgm:prSet>
      <dgm:spPr/>
    </dgm:pt>
    <dgm:pt modelId="{527011D3-3D5C-43A3-B57D-59D7B0179FE9}" type="pres">
      <dgm:prSet presAssocID="{52D39441-A691-4F3D-992A-565920EE6BE0}" presName="ChildAccent" presStyleLbl="solidFgAcc1" presStyleIdx="25" presStyleCnt="34"/>
      <dgm:spPr/>
    </dgm:pt>
    <dgm:pt modelId="{8818A0A5-E5C5-4E32-92AA-FC85CDA6239A}" type="pres">
      <dgm:prSet presAssocID="{52D39441-A691-4F3D-992A-565920EE6BE0}" presName="Child" presStyleLbl="revTx" presStyleIdx="29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F05E19-ADF1-4944-A741-6BBECA091F7C}" type="pres">
      <dgm:prSet presAssocID="{73D33B87-1FD3-4CFF-A9DB-C609047054FF}" presName="childComposite" presStyleCnt="0">
        <dgm:presLayoutVars>
          <dgm:chMax val="0"/>
          <dgm:chPref val="0"/>
        </dgm:presLayoutVars>
      </dgm:prSet>
      <dgm:spPr/>
    </dgm:pt>
    <dgm:pt modelId="{71924C3F-F5DA-436C-A37B-572487DACFEB}" type="pres">
      <dgm:prSet presAssocID="{73D33B87-1FD3-4CFF-A9DB-C609047054FF}" presName="ChildAccent" presStyleLbl="solidFgAcc1" presStyleIdx="26" presStyleCnt="34"/>
      <dgm:spPr/>
    </dgm:pt>
    <dgm:pt modelId="{E1803490-3557-45AF-A5D5-4E21F4BFE06F}" type="pres">
      <dgm:prSet presAssocID="{73D33B87-1FD3-4CFF-A9DB-C609047054FF}" presName="Child" presStyleLbl="revTx" presStyleIdx="30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84D8DA-F201-4547-B875-ACC66DC4FEC6}" type="pres">
      <dgm:prSet presAssocID="{080F8560-B5BE-4F44-B4E1-C54EE7D472F4}" presName="childComposite" presStyleCnt="0">
        <dgm:presLayoutVars>
          <dgm:chMax val="0"/>
          <dgm:chPref val="0"/>
        </dgm:presLayoutVars>
      </dgm:prSet>
      <dgm:spPr/>
    </dgm:pt>
    <dgm:pt modelId="{DEEA581E-7778-4025-911C-EFA72C2E9C8E}" type="pres">
      <dgm:prSet presAssocID="{080F8560-B5BE-4F44-B4E1-C54EE7D472F4}" presName="ChildAccent" presStyleLbl="solidFgAcc1" presStyleIdx="27" presStyleCnt="34"/>
      <dgm:spPr/>
    </dgm:pt>
    <dgm:pt modelId="{B971D5ED-BDD3-462C-BD69-6687D17C2BF8}" type="pres">
      <dgm:prSet presAssocID="{080F8560-B5BE-4F44-B4E1-C54EE7D472F4}" presName="Child" presStyleLbl="revTx" presStyleIdx="31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14BA27-9155-498B-A1DA-654FFD3633DB}" type="pres">
      <dgm:prSet presAssocID="{71B77085-1ED7-4086-8EDB-1DBFA0C59F08}" presName="childComposite" presStyleCnt="0">
        <dgm:presLayoutVars>
          <dgm:chMax val="0"/>
          <dgm:chPref val="0"/>
        </dgm:presLayoutVars>
      </dgm:prSet>
      <dgm:spPr/>
    </dgm:pt>
    <dgm:pt modelId="{F4F5255A-C27D-4F73-A5D7-473DEB097C4C}" type="pres">
      <dgm:prSet presAssocID="{71B77085-1ED7-4086-8EDB-1DBFA0C59F08}" presName="ChildAccent" presStyleLbl="solidFgAcc1" presStyleIdx="28" presStyleCnt="34"/>
      <dgm:spPr/>
    </dgm:pt>
    <dgm:pt modelId="{9A1DF4DC-FDB2-4006-9431-FD85F450F471}" type="pres">
      <dgm:prSet presAssocID="{71B77085-1ED7-4086-8EDB-1DBFA0C59F08}" presName="Child" presStyleLbl="revTx" presStyleIdx="32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86CFC8-4275-4930-8406-4F5B05BB9B8F}" type="pres">
      <dgm:prSet presAssocID="{D8D35CFC-8899-4BA3-BF77-9ACABC18D71C}" presName="root" presStyleCnt="0">
        <dgm:presLayoutVars>
          <dgm:chMax/>
          <dgm:chPref/>
        </dgm:presLayoutVars>
      </dgm:prSet>
      <dgm:spPr/>
    </dgm:pt>
    <dgm:pt modelId="{AE2A9409-A313-487E-8356-6EB6F9C77356}" type="pres">
      <dgm:prSet presAssocID="{D8D35CFC-8899-4BA3-BF77-9ACABC18D71C}" presName="rootComposite" presStyleCnt="0">
        <dgm:presLayoutVars/>
      </dgm:prSet>
      <dgm:spPr/>
    </dgm:pt>
    <dgm:pt modelId="{37C8420E-7AFB-4D23-A30F-B81AB3AA932B}" type="pres">
      <dgm:prSet presAssocID="{D8D35CFC-8899-4BA3-BF77-9ACABC18D71C}" presName="ParentAccent" presStyleLbl="alignNode1" presStyleIdx="4" presStyleCnt="5"/>
      <dgm:spPr/>
    </dgm:pt>
    <dgm:pt modelId="{51671500-74E3-4593-B813-A311D158AF8C}" type="pres">
      <dgm:prSet presAssocID="{D8D35CFC-8899-4BA3-BF77-9ACABC18D71C}" presName="ParentSmallAccent" presStyleLbl="fgAcc1" presStyleIdx="4" presStyleCnt="5"/>
      <dgm:spPr/>
    </dgm:pt>
    <dgm:pt modelId="{974E41F6-B7B9-4F55-A0D0-58CC8D0BAED7}" type="pres">
      <dgm:prSet presAssocID="{D8D35CFC-8899-4BA3-BF77-9ACABC18D71C}" presName="Parent" presStyleLbl="revTx" presStyleIdx="33" presStyleCnt="3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920468-5E85-4389-8CFE-C9BBC556A973}" type="pres">
      <dgm:prSet presAssocID="{D8D35CFC-8899-4BA3-BF77-9ACABC18D71C}" presName="childShape" presStyleCnt="0">
        <dgm:presLayoutVars>
          <dgm:chMax val="0"/>
          <dgm:chPref val="0"/>
        </dgm:presLayoutVars>
      </dgm:prSet>
      <dgm:spPr/>
    </dgm:pt>
    <dgm:pt modelId="{41EB4BE6-885F-49B1-A7D4-2226237D546B}" type="pres">
      <dgm:prSet presAssocID="{0158EAE9-49A9-4A1E-9378-ACCFA6193AA3}" presName="childComposite" presStyleCnt="0">
        <dgm:presLayoutVars>
          <dgm:chMax val="0"/>
          <dgm:chPref val="0"/>
        </dgm:presLayoutVars>
      </dgm:prSet>
      <dgm:spPr/>
    </dgm:pt>
    <dgm:pt modelId="{D125A172-5E85-46F4-B53F-189D20B3866F}" type="pres">
      <dgm:prSet presAssocID="{0158EAE9-49A9-4A1E-9378-ACCFA6193AA3}" presName="ChildAccent" presStyleLbl="solidFgAcc1" presStyleIdx="29" presStyleCnt="34"/>
      <dgm:spPr/>
    </dgm:pt>
    <dgm:pt modelId="{CA14BC41-7755-400C-AE66-635068881D55}" type="pres">
      <dgm:prSet presAssocID="{0158EAE9-49A9-4A1E-9378-ACCFA6193AA3}" presName="Child" presStyleLbl="revTx" presStyleIdx="34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EA9F1C-70E0-4063-99FE-99CA6127446A}" type="pres">
      <dgm:prSet presAssocID="{A64AC080-618B-42F6-9087-6CF30840C18E}" presName="childComposite" presStyleCnt="0">
        <dgm:presLayoutVars>
          <dgm:chMax val="0"/>
          <dgm:chPref val="0"/>
        </dgm:presLayoutVars>
      </dgm:prSet>
      <dgm:spPr/>
    </dgm:pt>
    <dgm:pt modelId="{E96D9586-3AA8-4552-B0C2-AB3C41D0ABDA}" type="pres">
      <dgm:prSet presAssocID="{A64AC080-618B-42F6-9087-6CF30840C18E}" presName="ChildAccent" presStyleLbl="solidFgAcc1" presStyleIdx="30" presStyleCnt="34"/>
      <dgm:spPr/>
    </dgm:pt>
    <dgm:pt modelId="{28E363AE-53C6-45AE-B546-B7EC438F3D1C}" type="pres">
      <dgm:prSet presAssocID="{A64AC080-618B-42F6-9087-6CF30840C18E}" presName="Child" presStyleLbl="revTx" presStyleIdx="35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89DF7A-F85F-4C98-8248-2CA4CDD2BAC4}" type="pres">
      <dgm:prSet presAssocID="{60E7F302-286D-4ACD-90B3-6D0F945DB4F5}" presName="childComposite" presStyleCnt="0">
        <dgm:presLayoutVars>
          <dgm:chMax val="0"/>
          <dgm:chPref val="0"/>
        </dgm:presLayoutVars>
      </dgm:prSet>
      <dgm:spPr/>
    </dgm:pt>
    <dgm:pt modelId="{93EF32EA-C74E-4843-8685-6C55B99EC001}" type="pres">
      <dgm:prSet presAssocID="{60E7F302-286D-4ACD-90B3-6D0F945DB4F5}" presName="ChildAccent" presStyleLbl="solidFgAcc1" presStyleIdx="31" presStyleCnt="34"/>
      <dgm:spPr/>
    </dgm:pt>
    <dgm:pt modelId="{C27BFC8D-F853-43DB-93C7-800C86B21E1F}" type="pres">
      <dgm:prSet presAssocID="{60E7F302-286D-4ACD-90B3-6D0F945DB4F5}" presName="Child" presStyleLbl="revTx" presStyleIdx="36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2C2462-C816-4B8F-A32C-88C856804BE0}" type="pres">
      <dgm:prSet presAssocID="{A6A27C20-5B09-43C2-B3E0-C1E6C9B1D379}" presName="childComposite" presStyleCnt="0">
        <dgm:presLayoutVars>
          <dgm:chMax val="0"/>
          <dgm:chPref val="0"/>
        </dgm:presLayoutVars>
      </dgm:prSet>
      <dgm:spPr/>
    </dgm:pt>
    <dgm:pt modelId="{276B7CE8-D4E1-474C-8A3D-EC4C175411C8}" type="pres">
      <dgm:prSet presAssocID="{A6A27C20-5B09-43C2-B3E0-C1E6C9B1D379}" presName="ChildAccent" presStyleLbl="solidFgAcc1" presStyleIdx="32" presStyleCnt="34"/>
      <dgm:spPr/>
    </dgm:pt>
    <dgm:pt modelId="{58EC20EF-77EF-4143-9956-E3F16E0DC002}" type="pres">
      <dgm:prSet presAssocID="{A6A27C20-5B09-43C2-B3E0-C1E6C9B1D379}" presName="Child" presStyleLbl="revTx" presStyleIdx="37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0D8351-F557-436F-9A34-24B03F35A867}" type="pres">
      <dgm:prSet presAssocID="{5993FCCB-D765-4B1D-B4E8-69119C3176A8}" presName="childComposite" presStyleCnt="0">
        <dgm:presLayoutVars>
          <dgm:chMax val="0"/>
          <dgm:chPref val="0"/>
        </dgm:presLayoutVars>
      </dgm:prSet>
      <dgm:spPr/>
    </dgm:pt>
    <dgm:pt modelId="{9D617D31-E26A-48E0-B05D-192E8D4DCFE4}" type="pres">
      <dgm:prSet presAssocID="{5993FCCB-D765-4B1D-B4E8-69119C3176A8}" presName="ChildAccent" presStyleLbl="solidFgAcc1" presStyleIdx="33" presStyleCnt="34"/>
      <dgm:spPr/>
    </dgm:pt>
    <dgm:pt modelId="{763F398E-26CE-4C2A-B380-0494903A7662}" type="pres">
      <dgm:prSet presAssocID="{5993FCCB-D765-4B1D-B4E8-69119C3176A8}" presName="Child" presStyleLbl="revTx" presStyleIdx="38" presStyleCnt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1D625AF-CA5F-4495-91A4-9BE9F1D5F595}" type="presOf" srcId="{106F813B-415A-4DB8-8E85-B8C693C5EF57}" destId="{8F786F5E-6508-4875-A690-D73B0BB81B1D}" srcOrd="0" destOrd="0" presId="urn:microsoft.com/office/officeart/2008/layout/SquareAccentList"/>
    <dgm:cxn modelId="{75012629-AB4A-4FF5-BDC4-7AB5A9A6D835}" srcId="{B012E6C6-2166-40ED-9C45-716FAB9019BF}" destId="{52D39441-A691-4F3D-992A-565920EE6BE0}" srcOrd="2" destOrd="0" parTransId="{B613CF19-F3EC-4DB2-91A2-5470A7E2E210}" sibTransId="{FA1A903D-9937-4353-BF03-B1C25C26CB11}"/>
    <dgm:cxn modelId="{712132CD-B3DC-4B64-BAF5-421D175FF82D}" srcId="{3308B4F0-E097-4C64-8ADD-8192000A95F1}" destId="{9EF2F607-A418-4108-B7EF-407D3CADAE6D}" srcOrd="9" destOrd="0" parTransId="{1F11F31B-85C7-4696-AB59-DBB27EA7A083}" sibTransId="{14BD5471-7BB4-4CC4-B055-60137945AE93}"/>
    <dgm:cxn modelId="{71644C6F-51D7-4C96-9BD9-CBBCC2ABE3BF}" type="presOf" srcId="{0F1C7671-DAF1-4D0A-AE39-C5FF72AB5306}" destId="{CB7259D9-1050-4082-866C-9653C36ADD46}" srcOrd="0" destOrd="0" presId="urn:microsoft.com/office/officeart/2008/layout/SquareAccentList"/>
    <dgm:cxn modelId="{D09BD200-CB58-4D6C-97D2-852A7DB9F5BC}" srcId="{3308B4F0-E097-4C64-8ADD-8192000A95F1}" destId="{6063774C-5654-43FF-BED6-95CCE760AC79}" srcOrd="5" destOrd="0" parTransId="{22D8D7A4-ED28-483D-9DA4-AE2B568349C7}" sibTransId="{C2410441-0D4B-4602-8168-0D4F84268969}"/>
    <dgm:cxn modelId="{857A7CE7-11C1-4E72-ACB0-9F3D9B6EFAE1}" type="presOf" srcId="{26BCAD79-EF57-49F5-8FD8-DBEB9222735F}" destId="{7818FCE1-57E2-4464-AC9E-7527A8A18AA6}" srcOrd="0" destOrd="0" presId="urn:microsoft.com/office/officeart/2008/layout/SquareAccentList"/>
    <dgm:cxn modelId="{8709DC4E-984F-44BB-A918-3683F07E401D}" srcId="{BC6DF862-664D-4DB0-A048-8BCEBE5B5726}" destId="{3EE1558A-D435-4959-91AC-FB4A429EB7AB}" srcOrd="4" destOrd="0" parTransId="{849CA32C-2642-4382-9E59-6CA14BBCF50C}" sibTransId="{FC0847C3-0976-4F32-BE50-8F39806362F9}"/>
    <dgm:cxn modelId="{1850AF9A-05FB-449B-BDC8-94B8071BBE8B}" srcId="{D8D35CFC-8899-4BA3-BF77-9ACABC18D71C}" destId="{A6A27C20-5B09-43C2-B3E0-C1E6C9B1D379}" srcOrd="3" destOrd="0" parTransId="{DCD5523F-18AB-44A9-A867-FD891B553909}" sibTransId="{98E51E48-ACB7-44E6-9E5A-A49917186423}"/>
    <dgm:cxn modelId="{2A1BCBED-7276-4741-BCEA-5E12BCF9A5CE}" type="presOf" srcId="{3308B4F0-E097-4C64-8ADD-8192000A95F1}" destId="{FF77ECF7-F26C-461E-BA66-0FDA65712392}" srcOrd="0" destOrd="0" presId="urn:microsoft.com/office/officeart/2008/layout/SquareAccentList"/>
    <dgm:cxn modelId="{ADC3ACF5-F4C2-43FC-87A2-E909D96C1516}" type="presOf" srcId="{674511EB-00ED-4B31-B438-EADD9B74CE50}" destId="{194B3FD9-2224-4AAE-9079-CFD4841C0572}" srcOrd="0" destOrd="0" presId="urn:microsoft.com/office/officeart/2008/layout/SquareAccentList"/>
    <dgm:cxn modelId="{EC8999B2-3530-4546-8623-38179822018E}" srcId="{D8D35CFC-8899-4BA3-BF77-9ACABC18D71C}" destId="{5993FCCB-D765-4B1D-B4E8-69119C3176A8}" srcOrd="4" destOrd="0" parTransId="{99F75FA6-C564-4386-A447-33E776D81201}" sibTransId="{FA4285BF-7B5A-407A-85A8-66E7AA654C95}"/>
    <dgm:cxn modelId="{9CDE7CB6-4156-4E09-B744-0E569890F724}" srcId="{D8D35CFC-8899-4BA3-BF77-9ACABC18D71C}" destId="{0158EAE9-49A9-4A1E-9378-ACCFA6193AA3}" srcOrd="0" destOrd="0" parTransId="{93FD4F62-50C0-4E9F-9B1E-F144319E0111}" sibTransId="{342AD3D4-2245-4172-A560-0FEF3E37FF62}"/>
    <dgm:cxn modelId="{96B27F6B-237D-4EEF-B089-C95618C38084}" type="presOf" srcId="{A065207C-DFF9-4353-BF41-4ECF81EDEB62}" destId="{21B0856C-E145-4D67-B41D-F8810DC4F35C}" srcOrd="0" destOrd="0" presId="urn:microsoft.com/office/officeart/2008/layout/SquareAccentList"/>
    <dgm:cxn modelId="{965D354C-C26D-440A-9AC1-21DF537BCD9C}" srcId="{B012E6C6-2166-40ED-9C45-716FAB9019BF}" destId="{73D33B87-1FD3-4CFF-A9DB-C609047054FF}" srcOrd="3" destOrd="0" parTransId="{C04DED47-A47B-4177-9ABA-677E2DCC554D}" sibTransId="{45D147BB-2D26-43A9-BD02-04F132C0F5FD}"/>
    <dgm:cxn modelId="{AE72A8AD-D70E-485D-B312-AFAF5FB1415B}" srcId="{5F6EE641-7E1B-4622-907D-8F44492224CF}" destId="{29E04F34-3C9F-43A4-9921-BD74507EA460}" srcOrd="3" destOrd="0" parTransId="{E3474272-A376-4DE8-B392-8CEEDFA006E9}" sibTransId="{50C48028-D09B-4DCE-A143-34E4E236E4A6}"/>
    <dgm:cxn modelId="{4ED0D071-7F1E-4855-96E5-E9E0253FE2EE}" srcId="{5F6EE641-7E1B-4622-907D-8F44492224CF}" destId="{2B0991E0-64A5-423F-83C1-3FEC22BDB043}" srcOrd="4" destOrd="0" parTransId="{47AD4873-5599-4CCA-96E2-159BA758E53E}" sibTransId="{38515635-F8FD-4F00-B9F7-61B86CA5328F}"/>
    <dgm:cxn modelId="{6D9D3DEF-AFAD-4D6B-BA5F-DD552D21E379}" srcId="{3308B4F0-E097-4C64-8ADD-8192000A95F1}" destId="{106F813B-415A-4DB8-8E85-B8C693C5EF57}" srcOrd="3" destOrd="0" parTransId="{AE88F52E-C102-4128-AAED-FFA8120B6C05}" sibTransId="{B9F8A854-C95C-435D-A9E8-51DB4B729A5E}"/>
    <dgm:cxn modelId="{0E18D0D4-06E8-47F3-833E-D18CA602909E}" srcId="{BC6DF862-664D-4DB0-A048-8BCEBE5B5726}" destId="{26BCAD79-EF57-49F5-8FD8-DBEB9222735F}" srcOrd="2" destOrd="0" parTransId="{96EFA141-8DE1-4C95-8E6C-BB94365B5A53}" sibTransId="{FB245B8A-B1C7-424A-BF75-EE00B5AA1AA3}"/>
    <dgm:cxn modelId="{E70AC949-D9E5-4558-8606-1E9CD0668F09}" type="presOf" srcId="{9EF2F607-A418-4108-B7EF-407D3CADAE6D}" destId="{93911FDA-21A6-40B1-B0D5-476FF6055012}" srcOrd="0" destOrd="0" presId="urn:microsoft.com/office/officeart/2008/layout/SquareAccentList"/>
    <dgm:cxn modelId="{AF3E8A5E-3B1C-480E-8E0C-30EA37A65A74}" type="presOf" srcId="{4265E64D-7D80-4088-821A-ACA1959C864F}" destId="{6D1EE577-F30A-4E40-B815-A7F13E106DD6}" srcOrd="0" destOrd="0" presId="urn:microsoft.com/office/officeart/2008/layout/SquareAccentList"/>
    <dgm:cxn modelId="{5FE2AA27-3625-4293-A8A5-991ACD6170E1}" srcId="{68939CB8-53BA-476F-8A74-A9628B5D612F}" destId="{BC6DF862-664D-4DB0-A048-8BCEBE5B5726}" srcOrd="2" destOrd="0" parTransId="{CC9CD033-9398-4D90-A2F5-952A25CF7609}" sibTransId="{EAA6F935-A614-446C-ACDF-CBFDAA9C67CD}"/>
    <dgm:cxn modelId="{548F9746-1DDB-4B0E-A558-24CCAF9D0709}" srcId="{3308B4F0-E097-4C64-8ADD-8192000A95F1}" destId="{03A5F945-437F-448E-92C3-789034945E26}" srcOrd="8" destOrd="0" parTransId="{9BC65B99-0C24-453C-8CE2-62E9427900A2}" sibTransId="{A378868E-78B0-4CCB-8B67-449631ACCBCA}"/>
    <dgm:cxn modelId="{C4C7CDB9-1701-4D91-82CC-3AB89149066A}" type="presOf" srcId="{2F6EFDF3-BF37-4D51-ABE5-3B4994FB4B4C}" destId="{65E1BC1F-3A1E-49E2-9E8F-6F4573B2ACC1}" srcOrd="0" destOrd="0" presId="urn:microsoft.com/office/officeart/2008/layout/SquareAccentList"/>
    <dgm:cxn modelId="{75285263-6083-4A6E-9EAD-D810360D3F35}" srcId="{5F6EE641-7E1B-4622-907D-8F44492224CF}" destId="{137DC911-9E43-4E85-8D40-B5C969BE8D41}" srcOrd="0" destOrd="0" parTransId="{5F8F770A-4FF7-401D-95BA-A83CEDDA75E5}" sibTransId="{2F3861C8-1550-4FE4-9CBB-7D5165504505}"/>
    <dgm:cxn modelId="{FE64D85B-D3F7-4033-9C33-907C0C9CF31E}" type="presOf" srcId="{D8D35CFC-8899-4BA3-BF77-9ACABC18D71C}" destId="{974E41F6-B7B9-4F55-A0D0-58CC8D0BAED7}" srcOrd="0" destOrd="0" presId="urn:microsoft.com/office/officeart/2008/layout/SquareAccentList"/>
    <dgm:cxn modelId="{70FC87AE-9CED-4B29-868E-42CE96317707}" type="presOf" srcId="{6063774C-5654-43FF-BED6-95CCE760AC79}" destId="{6DE934CA-193F-4C7B-B31B-82DD4D018740}" srcOrd="0" destOrd="0" presId="urn:microsoft.com/office/officeart/2008/layout/SquareAccentList"/>
    <dgm:cxn modelId="{029AC462-ED75-451D-90F1-DA7ABCB71E3D}" type="presOf" srcId="{137DC911-9E43-4E85-8D40-B5C969BE8D41}" destId="{1B12F74E-50B9-4AF4-8E8F-FF63452E4E03}" srcOrd="0" destOrd="0" presId="urn:microsoft.com/office/officeart/2008/layout/SquareAccentList"/>
    <dgm:cxn modelId="{989D1170-FA3E-46A3-9002-2BBEC11ED117}" srcId="{B012E6C6-2166-40ED-9C45-716FAB9019BF}" destId="{57E4D41B-FA24-4597-9FC3-AE849A1DC21F}" srcOrd="1" destOrd="0" parTransId="{118AE431-6D84-4338-B292-4EF231FEDE01}" sibTransId="{7D357D14-349A-45FF-9B00-644ED6D371F7}"/>
    <dgm:cxn modelId="{90442B06-8B45-465D-AF9A-F1109E9A1C03}" srcId="{5F6EE641-7E1B-4622-907D-8F44492224CF}" destId="{8D008EED-3C81-4AC4-A078-9BDEF994F242}" srcOrd="5" destOrd="0" parTransId="{CAD2D124-61D2-4887-B2BD-74FF6B549775}" sibTransId="{16966EF6-BA17-41B8-B320-D358C61B507F}"/>
    <dgm:cxn modelId="{A7E05A37-A6BA-4C29-A50E-5008884CFF32}" type="presOf" srcId="{5993FCCB-D765-4B1D-B4E8-69119C3176A8}" destId="{763F398E-26CE-4C2A-B380-0494903A7662}" srcOrd="0" destOrd="0" presId="urn:microsoft.com/office/officeart/2008/layout/SquareAccentList"/>
    <dgm:cxn modelId="{97A0B8BF-4C1B-4F87-8F2F-BEA62241987F}" type="presOf" srcId="{A64AC080-618B-42F6-9087-6CF30840C18E}" destId="{28E363AE-53C6-45AE-B546-B7EC438F3D1C}" srcOrd="0" destOrd="0" presId="urn:microsoft.com/office/officeart/2008/layout/SquareAccentList"/>
    <dgm:cxn modelId="{20032FAB-EEB5-448D-AE64-9CA61C9A1898}" srcId="{3308B4F0-E097-4C64-8ADD-8192000A95F1}" destId="{7896C1D9-A038-4A22-BCE9-354413BA3CB1}" srcOrd="2" destOrd="0" parTransId="{1B3F3FE3-1F3D-45B1-8494-EDFDC9AC58B6}" sibTransId="{D616D731-F326-4455-8AD1-9DF44FD5C98D}"/>
    <dgm:cxn modelId="{40BFB602-C41A-4FE5-B4DD-1A1B3AD820F3}" type="presOf" srcId="{B2E1B429-371B-405E-9571-2ADA8FC2F1D3}" destId="{3F987F22-305D-451D-AA8C-21CA2CAD7A5C}" srcOrd="0" destOrd="0" presId="urn:microsoft.com/office/officeart/2008/layout/SquareAccentList"/>
    <dgm:cxn modelId="{B401D3EC-E6FA-4EC6-A959-8648EF7DDFB9}" type="presOf" srcId="{D8ACFF9D-1B6D-41F2-B6E1-7B4DF2384C64}" destId="{01AAAA06-32FD-46CE-AF71-A424A1D34DA7}" srcOrd="0" destOrd="0" presId="urn:microsoft.com/office/officeart/2008/layout/SquareAccentList"/>
    <dgm:cxn modelId="{89597BFB-EC78-4E1D-A676-11914E18006D}" type="presOf" srcId="{8D008EED-3C81-4AC4-A078-9BDEF994F242}" destId="{D5BC8D8C-E8AC-4F88-B5DA-2052F49E31AA}" srcOrd="0" destOrd="0" presId="urn:microsoft.com/office/officeart/2008/layout/SquareAccentList"/>
    <dgm:cxn modelId="{B0661671-E728-48E2-A707-6AFA498C3453}" srcId="{3308B4F0-E097-4C64-8ADD-8192000A95F1}" destId="{B2E1B429-371B-405E-9571-2ADA8FC2F1D3}" srcOrd="7" destOrd="0" parTransId="{CD019BC0-95AD-40B0-8D07-A0AB5D59DC1F}" sibTransId="{ACF0691A-BB03-4A2C-B2EF-078DC848E7CF}"/>
    <dgm:cxn modelId="{98A00EA5-E9F7-4FC6-A905-3922510825AA}" srcId="{B012E6C6-2166-40ED-9C45-716FAB9019BF}" destId="{71B77085-1ED7-4086-8EDB-1DBFA0C59F08}" srcOrd="5" destOrd="0" parTransId="{56A53532-35EE-4C86-8DA3-36EB4A54CC77}" sibTransId="{91BBD780-ADC5-4DB9-A3EF-1EF2DEAC2C2E}"/>
    <dgm:cxn modelId="{82202613-9367-4CCD-B374-2EB3F3D79BB6}" type="presOf" srcId="{A6A27C20-5B09-43C2-B3E0-C1E6C9B1D379}" destId="{58EC20EF-77EF-4143-9956-E3F16E0DC002}" srcOrd="0" destOrd="0" presId="urn:microsoft.com/office/officeart/2008/layout/SquareAccentList"/>
    <dgm:cxn modelId="{5E4C9485-1A32-4602-B134-1B21212539C2}" type="presOf" srcId="{52D39441-A691-4F3D-992A-565920EE6BE0}" destId="{8818A0A5-E5C5-4E32-92AA-FC85CDA6239A}" srcOrd="0" destOrd="0" presId="urn:microsoft.com/office/officeart/2008/layout/SquareAccentList"/>
    <dgm:cxn modelId="{728C2808-CE3C-47ED-8814-ADFB7AE48382}" type="presOf" srcId="{BC6DF862-664D-4DB0-A048-8BCEBE5B5726}" destId="{FC659048-CCAE-4FFB-B4A0-F48960A67310}" srcOrd="0" destOrd="0" presId="urn:microsoft.com/office/officeart/2008/layout/SquareAccentList"/>
    <dgm:cxn modelId="{EEF1A032-FD72-4022-B69F-3C7A5D393522}" srcId="{3308B4F0-E097-4C64-8ADD-8192000A95F1}" destId="{4265E64D-7D80-4088-821A-ACA1959C864F}" srcOrd="4" destOrd="0" parTransId="{AC1AA562-96F5-4A67-9D6D-FC9DA0F0BF4D}" sibTransId="{B1AB2BBB-551A-46E1-8159-714E5691EB23}"/>
    <dgm:cxn modelId="{C1EBE6CE-21A6-4567-99F7-7321EF7C2218}" srcId="{3308B4F0-E097-4C64-8ADD-8192000A95F1}" destId="{EA5C06DC-8A04-4DE4-91BB-ECA50DAF7AC4}" srcOrd="10" destOrd="0" parTransId="{98B05CA4-ACDC-482C-AF5B-E624C1EB1E50}" sibTransId="{D45A136F-443E-4C01-AD80-9A4013BF17CB}"/>
    <dgm:cxn modelId="{09FCFFD0-4806-464D-A419-17366DF528D9}" srcId="{D8D35CFC-8899-4BA3-BF77-9ACABC18D71C}" destId="{A64AC080-618B-42F6-9087-6CF30840C18E}" srcOrd="1" destOrd="0" parTransId="{D3A8DA26-AA41-49AF-8955-8C370612B6F3}" sibTransId="{10084916-7453-4C6A-B5AA-0ECAAE1DDAD7}"/>
    <dgm:cxn modelId="{E621E67F-465F-4815-9A96-7B2584627E7E}" srcId="{BC6DF862-664D-4DB0-A048-8BCEBE5B5726}" destId="{388DD5D6-7269-4DA1-82F7-5EB0226E1957}" srcOrd="0" destOrd="0" parTransId="{92464F35-6A25-4BDD-980B-8598DB6E29D9}" sibTransId="{EA4404E3-AC0E-4A66-87B0-A301DEB94091}"/>
    <dgm:cxn modelId="{59DE25D8-7F02-4ECF-B9FF-AD3C68E6B7CF}" type="presOf" srcId="{EA5C06DC-8A04-4DE4-91BB-ECA50DAF7AC4}" destId="{C01B3CDE-1443-4D71-A1B3-130BE06E0D35}" srcOrd="0" destOrd="0" presId="urn:microsoft.com/office/officeart/2008/layout/SquareAccentList"/>
    <dgm:cxn modelId="{667C7DE7-1E70-4909-8820-64EDD307D696}" type="presOf" srcId="{49A4E6EF-75E3-4130-824F-2AAEC478047F}" destId="{77EBF801-9793-46A9-99D8-4DD8F5E6C81A}" srcOrd="0" destOrd="0" presId="urn:microsoft.com/office/officeart/2008/layout/SquareAccentList"/>
    <dgm:cxn modelId="{3082A5FD-779C-4334-8094-20F2DA7A0190}" type="presOf" srcId="{60E7F302-286D-4ACD-90B3-6D0F945DB4F5}" destId="{C27BFC8D-F853-43DB-93C7-800C86B21E1F}" srcOrd="0" destOrd="0" presId="urn:microsoft.com/office/officeart/2008/layout/SquareAccentList"/>
    <dgm:cxn modelId="{D455B3FF-0344-48F7-B31A-9D196034F238}" type="presOf" srcId="{2B0991E0-64A5-423F-83C1-3FEC22BDB043}" destId="{5C699C09-B8EA-406E-85EB-205D498B0D25}" srcOrd="0" destOrd="0" presId="urn:microsoft.com/office/officeart/2008/layout/SquareAccentList"/>
    <dgm:cxn modelId="{AA06ED1B-62B8-442E-BDDE-AB7A09E460AE}" type="presOf" srcId="{0BC2FEF7-7A19-4D42-ADBB-E52B0889B2E4}" destId="{B07FE9E0-C30F-4BC8-A910-9591775D7304}" srcOrd="0" destOrd="0" presId="urn:microsoft.com/office/officeart/2008/layout/SquareAccentList"/>
    <dgm:cxn modelId="{4CA8ED70-4AF1-45B9-A410-31A62D6E7F52}" type="presOf" srcId="{73D33B87-1FD3-4CFF-A9DB-C609047054FF}" destId="{E1803490-3557-45AF-A5D5-4E21F4BFE06F}" srcOrd="0" destOrd="0" presId="urn:microsoft.com/office/officeart/2008/layout/SquareAccentList"/>
    <dgm:cxn modelId="{A7DCEDFA-E257-46D4-AD70-BDAC1C782A51}" srcId="{BC6DF862-664D-4DB0-A048-8BCEBE5B5726}" destId="{24883CC4-850E-4EF8-A03C-11E8DB42CE0B}" srcOrd="1" destOrd="0" parTransId="{FA237DD1-BAD8-4617-A8DB-CEC5DEF337C2}" sibTransId="{9BF04057-30DB-4144-8944-82853543659A}"/>
    <dgm:cxn modelId="{84EC2628-A156-4E57-A967-90490CF84C70}" type="presOf" srcId="{24883CC4-850E-4EF8-A03C-11E8DB42CE0B}" destId="{0D6B6C07-9503-4E3A-97DE-0B92356144E5}" srcOrd="0" destOrd="0" presId="urn:microsoft.com/office/officeart/2008/layout/SquareAccentList"/>
    <dgm:cxn modelId="{0C6CEE58-B2E4-423F-A98B-276EB9D9ED9C}" srcId="{68939CB8-53BA-476F-8A74-A9628B5D612F}" destId="{5F6EE641-7E1B-4622-907D-8F44492224CF}" srcOrd="1" destOrd="0" parTransId="{6F3D75F0-3B3D-44BD-9133-E1002C57B28B}" sibTransId="{9382ACD9-B79D-4107-A7F3-E50434DA000C}"/>
    <dgm:cxn modelId="{5E577DCC-2D9E-416B-BC8E-3AFA24B4838C}" srcId="{B012E6C6-2166-40ED-9C45-716FAB9019BF}" destId="{080F8560-B5BE-4F44-B4E1-C54EE7D472F4}" srcOrd="4" destOrd="0" parTransId="{C1392762-F2DF-40E6-9F71-846F9A34255F}" sibTransId="{39ABB2F7-C0C3-413B-91E3-496E481296BD}"/>
    <dgm:cxn modelId="{E5E0F255-0750-4D73-A183-B338F2A4988E}" srcId="{3308B4F0-E097-4C64-8ADD-8192000A95F1}" destId="{A065207C-DFF9-4353-BF41-4ECF81EDEB62}" srcOrd="11" destOrd="0" parTransId="{4D000405-3E55-4EEE-BF4D-CF022E64439C}" sibTransId="{B128D1E5-6864-4EFB-8E03-E5A78CDEA8A3}"/>
    <dgm:cxn modelId="{BDB22CBD-B4D5-4D80-BB44-8EA762A9E677}" srcId="{68939CB8-53BA-476F-8A74-A9628B5D612F}" destId="{B012E6C6-2166-40ED-9C45-716FAB9019BF}" srcOrd="3" destOrd="0" parTransId="{4109F67B-2427-4C28-8E30-05B349A90DF9}" sibTransId="{0B96FBFB-E95C-4CD3-9D95-509DC671D8AB}"/>
    <dgm:cxn modelId="{17DECA9A-FF94-42A6-9488-EAD294D99212}" type="presOf" srcId="{388DD5D6-7269-4DA1-82F7-5EB0226E1957}" destId="{00DE4D91-EED8-4CE5-8ED8-C28C39005D02}" srcOrd="0" destOrd="0" presId="urn:microsoft.com/office/officeart/2008/layout/SquareAccentList"/>
    <dgm:cxn modelId="{A2C94215-17DD-4ED7-A513-1FDFA6B680A9}" srcId="{B012E6C6-2166-40ED-9C45-716FAB9019BF}" destId="{2F6EFDF3-BF37-4D51-ABE5-3B4994FB4B4C}" srcOrd="0" destOrd="0" parTransId="{C9B927BA-7204-4FEC-9F00-448C87797F76}" sibTransId="{099389BD-25AC-47D2-ABDD-577C5B3061D4}"/>
    <dgm:cxn modelId="{E847B713-D633-49F5-8A01-9290327BE967}" srcId="{3308B4F0-E097-4C64-8ADD-8192000A95F1}" destId="{0BC2FEF7-7A19-4D42-ADBB-E52B0889B2E4}" srcOrd="0" destOrd="0" parTransId="{32B54C77-E0FC-456A-BD5C-A729D0A19B63}" sibTransId="{EB45BE2C-D935-4C55-849D-AAF79962AF37}"/>
    <dgm:cxn modelId="{35A827BD-339F-4CFB-B3E4-3AE549D9F1F1}" type="presOf" srcId="{B012E6C6-2166-40ED-9C45-716FAB9019BF}" destId="{8076C5FE-FD0F-4585-821F-D976F3FD5511}" srcOrd="0" destOrd="0" presId="urn:microsoft.com/office/officeart/2008/layout/SquareAccentList"/>
    <dgm:cxn modelId="{7EE1C0A7-D97E-4D63-8AE0-C5A63F16E946}" srcId="{5F6EE641-7E1B-4622-907D-8F44492224CF}" destId="{D8ACFF9D-1B6D-41F2-B6E1-7B4DF2384C64}" srcOrd="2" destOrd="0" parTransId="{24932A6F-A6EA-49D0-909D-F6405DDAAF7F}" sibTransId="{D573BFAF-EB63-4103-B62F-C91EDEDB3F97}"/>
    <dgm:cxn modelId="{3F24AD23-98B1-4D4D-807E-14DD586DAFE8}" type="presOf" srcId="{57E4D41B-FA24-4597-9FC3-AE849A1DC21F}" destId="{E2D62B67-296F-494D-8C66-43D9356F6371}" srcOrd="0" destOrd="0" presId="urn:microsoft.com/office/officeart/2008/layout/SquareAccentList"/>
    <dgm:cxn modelId="{A7F8A12E-1901-493C-9BF4-CF10FD354E7A}" srcId="{68939CB8-53BA-476F-8A74-A9628B5D612F}" destId="{3308B4F0-E097-4C64-8ADD-8192000A95F1}" srcOrd="0" destOrd="0" parTransId="{BCD2E7F2-A6A7-4C3F-875C-571427116148}" sibTransId="{A7B8DDC4-968D-432E-BC96-9247899EF84A}"/>
    <dgm:cxn modelId="{494FA90B-382E-4C41-ADA5-BB2934412876}" type="presOf" srcId="{29E04F34-3C9F-43A4-9921-BD74507EA460}" destId="{FF9B5736-A3C5-4E23-B81B-7F92653DB8D4}" srcOrd="0" destOrd="0" presId="urn:microsoft.com/office/officeart/2008/layout/SquareAccentList"/>
    <dgm:cxn modelId="{16C0FF94-9D4C-4C3A-825A-4324EFF95EE5}" type="presOf" srcId="{68939CB8-53BA-476F-8A74-A9628B5D612F}" destId="{2B41E146-5317-4380-B0D9-CB26CE5936A6}" srcOrd="0" destOrd="0" presId="urn:microsoft.com/office/officeart/2008/layout/SquareAccentList"/>
    <dgm:cxn modelId="{D6105A22-490F-4C74-875E-B3E51AF8483C}" type="presOf" srcId="{5F6EE641-7E1B-4622-907D-8F44492224CF}" destId="{CE8A585A-7DE5-42AC-8F99-EAC68FE99B99}" srcOrd="0" destOrd="0" presId="urn:microsoft.com/office/officeart/2008/layout/SquareAccentList"/>
    <dgm:cxn modelId="{18835DB5-EEC0-4987-8B5B-882F281C75DF}" srcId="{BC6DF862-664D-4DB0-A048-8BCEBE5B5726}" destId="{7A85DA27-FAAB-4D5F-B821-6FD3551ACC4C}" srcOrd="3" destOrd="0" parTransId="{F76F1C7B-8A3E-4BFA-A3F2-775BA821E0A1}" sibTransId="{463C798D-0F33-4AF8-B1FC-7C08B9BC3CB6}"/>
    <dgm:cxn modelId="{B9894FB5-8FB7-4A4B-BCA8-459F7955431E}" srcId="{D8D35CFC-8899-4BA3-BF77-9ACABC18D71C}" destId="{60E7F302-286D-4ACD-90B3-6D0F945DB4F5}" srcOrd="2" destOrd="0" parTransId="{E3130611-7F56-45B0-8314-A2027047CBCB}" sibTransId="{7EF2A0E5-6CA2-4798-81B2-11CB75D8665C}"/>
    <dgm:cxn modelId="{8FE4B60E-FA54-405F-B7B3-C78F033A5298}" srcId="{5F6EE641-7E1B-4622-907D-8F44492224CF}" destId="{0F1C7671-DAF1-4D0A-AE39-C5FF72AB5306}" srcOrd="1" destOrd="0" parTransId="{8A05624A-94E9-45B4-AE61-4F48D98D4802}" sibTransId="{A0D18E87-4A94-4A48-979C-4DA7BD4B95B6}"/>
    <dgm:cxn modelId="{60BFD93E-37BD-42EA-89B3-1DE83B3B0745}" srcId="{3308B4F0-E097-4C64-8ADD-8192000A95F1}" destId="{674511EB-00ED-4B31-B438-EADD9B74CE50}" srcOrd="6" destOrd="0" parTransId="{81B3AE15-7764-49B6-B86D-CC62DA0BC837}" sibTransId="{4DA21791-97EF-4CD0-8747-BFE936F72880}"/>
    <dgm:cxn modelId="{9D70E3A7-FE68-46EE-9C26-D38533AD6093}" type="presOf" srcId="{3EE1558A-D435-4959-91AC-FB4A429EB7AB}" destId="{B020E90E-144E-4E84-9642-5DF514365C6F}" srcOrd="0" destOrd="0" presId="urn:microsoft.com/office/officeart/2008/layout/SquareAccentList"/>
    <dgm:cxn modelId="{4AC8D90B-EAA2-4DB2-BABF-5DBE03AC3A49}" type="presOf" srcId="{080F8560-B5BE-4F44-B4E1-C54EE7D472F4}" destId="{B971D5ED-BDD3-462C-BD69-6687D17C2BF8}" srcOrd="0" destOrd="0" presId="urn:microsoft.com/office/officeart/2008/layout/SquareAccentList"/>
    <dgm:cxn modelId="{35791755-DB19-46F0-81AE-53315061C926}" type="presOf" srcId="{0158EAE9-49A9-4A1E-9378-ACCFA6193AA3}" destId="{CA14BC41-7755-400C-AE66-635068881D55}" srcOrd="0" destOrd="0" presId="urn:microsoft.com/office/officeart/2008/layout/SquareAccentList"/>
    <dgm:cxn modelId="{215F11F9-D236-479D-BE72-2A8E7B340F11}" type="presOf" srcId="{71B77085-1ED7-4086-8EDB-1DBFA0C59F08}" destId="{9A1DF4DC-FDB2-4006-9431-FD85F450F471}" srcOrd="0" destOrd="0" presId="urn:microsoft.com/office/officeart/2008/layout/SquareAccentList"/>
    <dgm:cxn modelId="{806C2909-589B-423E-B77A-912246A86D33}" type="presOf" srcId="{7896C1D9-A038-4A22-BCE9-354413BA3CB1}" destId="{0C348246-EDF1-4D13-924E-B088405610C3}" srcOrd="0" destOrd="0" presId="urn:microsoft.com/office/officeart/2008/layout/SquareAccentList"/>
    <dgm:cxn modelId="{451B32B9-78FA-4939-AF81-8DD0E6E8D8FD}" type="presOf" srcId="{03A5F945-437F-448E-92C3-789034945E26}" destId="{EFF57714-BF25-40F6-9B28-138B68B6BF9F}" srcOrd="0" destOrd="0" presId="urn:microsoft.com/office/officeart/2008/layout/SquareAccentList"/>
    <dgm:cxn modelId="{F3FB35BC-4AFC-4F5A-AD8C-0E86BC5077BB}" srcId="{68939CB8-53BA-476F-8A74-A9628B5D612F}" destId="{D8D35CFC-8899-4BA3-BF77-9ACABC18D71C}" srcOrd="4" destOrd="0" parTransId="{4421DB00-4438-48A6-8365-F6682CAEA447}" sibTransId="{5B435B9F-C42E-4C6B-B5D8-E2EA16F8E24F}"/>
    <dgm:cxn modelId="{01A9A832-FDED-4C6A-8779-124EE33C98BA}" type="presOf" srcId="{7A85DA27-FAAB-4D5F-B821-6FD3551ACC4C}" destId="{B08941D2-E88E-491D-95B2-5451C7DE89B8}" srcOrd="0" destOrd="0" presId="urn:microsoft.com/office/officeart/2008/layout/SquareAccentList"/>
    <dgm:cxn modelId="{876C695C-F2EA-4CDD-9AA7-CE99F10AAEC2}" srcId="{3308B4F0-E097-4C64-8ADD-8192000A95F1}" destId="{49A4E6EF-75E3-4130-824F-2AAEC478047F}" srcOrd="1" destOrd="0" parTransId="{A79733CD-6A6A-419B-BD85-D12EF4F492DB}" sibTransId="{E4F8506F-DC62-4079-984A-1C6CE81B7A32}"/>
    <dgm:cxn modelId="{E025927C-2FC3-43EC-B50B-7CFEABB8965E}" type="presParOf" srcId="{2B41E146-5317-4380-B0D9-CB26CE5936A6}" destId="{21B44CD3-D64A-4670-BD2E-815006D7FDEE}" srcOrd="0" destOrd="0" presId="urn:microsoft.com/office/officeart/2008/layout/SquareAccentList"/>
    <dgm:cxn modelId="{458B3A4B-6B21-4EA3-B281-26A25078675A}" type="presParOf" srcId="{21B44CD3-D64A-4670-BD2E-815006D7FDEE}" destId="{AAFC37F7-AC0D-432B-AA94-D6BE63AC2E94}" srcOrd="0" destOrd="0" presId="urn:microsoft.com/office/officeart/2008/layout/SquareAccentList"/>
    <dgm:cxn modelId="{541085A3-7C80-4911-8B2F-378F708E4EBE}" type="presParOf" srcId="{AAFC37F7-AC0D-432B-AA94-D6BE63AC2E94}" destId="{2B0BD21A-DE6D-4F58-8412-A9B739D6622C}" srcOrd="0" destOrd="0" presId="urn:microsoft.com/office/officeart/2008/layout/SquareAccentList"/>
    <dgm:cxn modelId="{15371DDE-E9D3-40F5-9A74-60C22771A4BA}" type="presParOf" srcId="{AAFC37F7-AC0D-432B-AA94-D6BE63AC2E94}" destId="{AAC1FAB4-7209-4750-9F54-3BD1B902635A}" srcOrd="1" destOrd="0" presId="urn:microsoft.com/office/officeart/2008/layout/SquareAccentList"/>
    <dgm:cxn modelId="{F4F88868-04CD-4EE6-A484-FAD4AB3EEDA5}" type="presParOf" srcId="{AAFC37F7-AC0D-432B-AA94-D6BE63AC2E94}" destId="{FF77ECF7-F26C-461E-BA66-0FDA65712392}" srcOrd="2" destOrd="0" presId="urn:microsoft.com/office/officeart/2008/layout/SquareAccentList"/>
    <dgm:cxn modelId="{7356303D-9804-4230-899F-3B64404C0887}" type="presParOf" srcId="{21B44CD3-D64A-4670-BD2E-815006D7FDEE}" destId="{83283A2F-0F29-4F64-8788-56358DAA68DC}" srcOrd="1" destOrd="0" presId="urn:microsoft.com/office/officeart/2008/layout/SquareAccentList"/>
    <dgm:cxn modelId="{62B30220-4F10-49C7-96C6-8BF137B665BD}" type="presParOf" srcId="{83283A2F-0F29-4F64-8788-56358DAA68DC}" destId="{BC3E7354-C9D2-46C1-BD26-111FA08B473B}" srcOrd="0" destOrd="0" presId="urn:microsoft.com/office/officeart/2008/layout/SquareAccentList"/>
    <dgm:cxn modelId="{D7BC80B2-5653-4F5E-939E-973C0B9D89FA}" type="presParOf" srcId="{BC3E7354-C9D2-46C1-BD26-111FA08B473B}" destId="{1E1510D8-D8FA-4063-89AD-1754E6FDD2C8}" srcOrd="0" destOrd="0" presId="urn:microsoft.com/office/officeart/2008/layout/SquareAccentList"/>
    <dgm:cxn modelId="{E445678A-0556-4276-A612-81B064E47E3C}" type="presParOf" srcId="{BC3E7354-C9D2-46C1-BD26-111FA08B473B}" destId="{B07FE9E0-C30F-4BC8-A910-9591775D7304}" srcOrd="1" destOrd="0" presId="urn:microsoft.com/office/officeart/2008/layout/SquareAccentList"/>
    <dgm:cxn modelId="{7872E649-1CBA-41F6-874A-59022B2797C3}" type="presParOf" srcId="{83283A2F-0F29-4F64-8788-56358DAA68DC}" destId="{FB527A7D-8E9A-4A39-8468-CCE4FF06C3C9}" srcOrd="1" destOrd="0" presId="urn:microsoft.com/office/officeart/2008/layout/SquareAccentList"/>
    <dgm:cxn modelId="{17F597EC-7250-4743-A026-1E5BB9F39923}" type="presParOf" srcId="{FB527A7D-8E9A-4A39-8468-CCE4FF06C3C9}" destId="{17A64441-C979-4D51-BA30-E3EF849A3FA9}" srcOrd="0" destOrd="0" presId="urn:microsoft.com/office/officeart/2008/layout/SquareAccentList"/>
    <dgm:cxn modelId="{6CD739CB-675B-48A0-B47A-BD521D905A7B}" type="presParOf" srcId="{FB527A7D-8E9A-4A39-8468-CCE4FF06C3C9}" destId="{77EBF801-9793-46A9-99D8-4DD8F5E6C81A}" srcOrd="1" destOrd="0" presId="urn:microsoft.com/office/officeart/2008/layout/SquareAccentList"/>
    <dgm:cxn modelId="{D07E8C8E-B37E-4FB3-9118-E00C08E18ECD}" type="presParOf" srcId="{83283A2F-0F29-4F64-8788-56358DAA68DC}" destId="{BA488281-1904-4D4F-AED0-E5DA0F807191}" srcOrd="2" destOrd="0" presId="urn:microsoft.com/office/officeart/2008/layout/SquareAccentList"/>
    <dgm:cxn modelId="{BBF0FC9F-BED8-44AB-BE10-AFF4A3A1F0EB}" type="presParOf" srcId="{BA488281-1904-4D4F-AED0-E5DA0F807191}" destId="{BC14CD6A-A2A8-4713-8924-FE5CE486D524}" srcOrd="0" destOrd="0" presId="urn:microsoft.com/office/officeart/2008/layout/SquareAccentList"/>
    <dgm:cxn modelId="{F76F52BE-8AEE-4139-9F5F-93CD24C9FDFE}" type="presParOf" srcId="{BA488281-1904-4D4F-AED0-E5DA0F807191}" destId="{0C348246-EDF1-4D13-924E-B088405610C3}" srcOrd="1" destOrd="0" presId="urn:microsoft.com/office/officeart/2008/layout/SquareAccentList"/>
    <dgm:cxn modelId="{705E950B-CD7C-402F-B8C8-5F5F458852B4}" type="presParOf" srcId="{83283A2F-0F29-4F64-8788-56358DAA68DC}" destId="{AD2E9C33-C814-4D34-93BF-218D0450E234}" srcOrd="3" destOrd="0" presId="urn:microsoft.com/office/officeart/2008/layout/SquareAccentList"/>
    <dgm:cxn modelId="{CA3BE19F-EC7A-4248-BFF2-A33FE54F3703}" type="presParOf" srcId="{AD2E9C33-C814-4D34-93BF-218D0450E234}" destId="{45935C92-454F-4D25-A05B-B0C346C9C5F7}" srcOrd="0" destOrd="0" presId="urn:microsoft.com/office/officeart/2008/layout/SquareAccentList"/>
    <dgm:cxn modelId="{157163C9-F197-4AA3-950F-D35E21093066}" type="presParOf" srcId="{AD2E9C33-C814-4D34-93BF-218D0450E234}" destId="{8F786F5E-6508-4875-A690-D73B0BB81B1D}" srcOrd="1" destOrd="0" presId="urn:microsoft.com/office/officeart/2008/layout/SquareAccentList"/>
    <dgm:cxn modelId="{D65602D3-812F-44BF-91FC-A6311CF34E26}" type="presParOf" srcId="{83283A2F-0F29-4F64-8788-56358DAA68DC}" destId="{4BA0A357-C1B1-4E90-B6DC-C07898927716}" srcOrd="4" destOrd="0" presId="urn:microsoft.com/office/officeart/2008/layout/SquareAccentList"/>
    <dgm:cxn modelId="{57DCF4D7-B156-4BAE-9E6C-AB8F9D9DC6A0}" type="presParOf" srcId="{4BA0A357-C1B1-4E90-B6DC-C07898927716}" destId="{7ECFBA27-2E25-4F5B-B3EF-48E2A65062C1}" srcOrd="0" destOrd="0" presId="urn:microsoft.com/office/officeart/2008/layout/SquareAccentList"/>
    <dgm:cxn modelId="{4F025DB4-EF98-4526-A09E-40BB8F80AC2A}" type="presParOf" srcId="{4BA0A357-C1B1-4E90-B6DC-C07898927716}" destId="{6D1EE577-F30A-4E40-B815-A7F13E106DD6}" srcOrd="1" destOrd="0" presId="urn:microsoft.com/office/officeart/2008/layout/SquareAccentList"/>
    <dgm:cxn modelId="{C6E4B1DF-5B2D-49B7-ADA6-BB8FB055F34E}" type="presParOf" srcId="{83283A2F-0F29-4F64-8788-56358DAA68DC}" destId="{80822A07-4AC0-4FFD-9037-99A71B55ED01}" srcOrd="5" destOrd="0" presId="urn:microsoft.com/office/officeart/2008/layout/SquareAccentList"/>
    <dgm:cxn modelId="{C37CEDFE-B1CA-4362-937B-1BFBFE00EB85}" type="presParOf" srcId="{80822A07-4AC0-4FFD-9037-99A71B55ED01}" destId="{0A4CDDA9-0426-487A-8B47-9E5FCA05D3EF}" srcOrd="0" destOrd="0" presId="urn:microsoft.com/office/officeart/2008/layout/SquareAccentList"/>
    <dgm:cxn modelId="{78AAC89D-79E1-4346-BF10-7B8704D1D0A5}" type="presParOf" srcId="{80822A07-4AC0-4FFD-9037-99A71B55ED01}" destId="{6DE934CA-193F-4C7B-B31B-82DD4D018740}" srcOrd="1" destOrd="0" presId="urn:microsoft.com/office/officeart/2008/layout/SquareAccentList"/>
    <dgm:cxn modelId="{A9AC896E-FAFF-4968-B567-5C87D9536175}" type="presParOf" srcId="{83283A2F-0F29-4F64-8788-56358DAA68DC}" destId="{A7B69B1C-8AFF-409F-94BA-A244CD0B5E69}" srcOrd="6" destOrd="0" presId="urn:microsoft.com/office/officeart/2008/layout/SquareAccentList"/>
    <dgm:cxn modelId="{694B1813-DCF1-4101-AAD2-064602A57D87}" type="presParOf" srcId="{A7B69B1C-8AFF-409F-94BA-A244CD0B5E69}" destId="{C37158C6-1FD2-4E5A-8973-46112EAFD75F}" srcOrd="0" destOrd="0" presId="urn:microsoft.com/office/officeart/2008/layout/SquareAccentList"/>
    <dgm:cxn modelId="{127AD153-94BF-4393-A8DF-8B3A7006F0FF}" type="presParOf" srcId="{A7B69B1C-8AFF-409F-94BA-A244CD0B5E69}" destId="{194B3FD9-2224-4AAE-9079-CFD4841C0572}" srcOrd="1" destOrd="0" presId="urn:microsoft.com/office/officeart/2008/layout/SquareAccentList"/>
    <dgm:cxn modelId="{FE79061B-9BFA-4CE7-BB8F-E6399169642A}" type="presParOf" srcId="{83283A2F-0F29-4F64-8788-56358DAA68DC}" destId="{71C5F831-71F2-44E5-B079-4D3ABB3F75CD}" srcOrd="7" destOrd="0" presId="urn:microsoft.com/office/officeart/2008/layout/SquareAccentList"/>
    <dgm:cxn modelId="{52BDE850-D948-4361-8FE1-5A48C70FA71D}" type="presParOf" srcId="{71C5F831-71F2-44E5-B079-4D3ABB3F75CD}" destId="{1C96B678-6400-4F44-BAB2-36E58D1910E0}" srcOrd="0" destOrd="0" presId="urn:microsoft.com/office/officeart/2008/layout/SquareAccentList"/>
    <dgm:cxn modelId="{C4F7B6D3-7AA7-46A6-8778-9B36A28F75D4}" type="presParOf" srcId="{71C5F831-71F2-44E5-B079-4D3ABB3F75CD}" destId="{3F987F22-305D-451D-AA8C-21CA2CAD7A5C}" srcOrd="1" destOrd="0" presId="urn:microsoft.com/office/officeart/2008/layout/SquareAccentList"/>
    <dgm:cxn modelId="{D108B9E8-C9E4-4449-A606-2853E3F9065D}" type="presParOf" srcId="{83283A2F-0F29-4F64-8788-56358DAA68DC}" destId="{CCB46632-7DE6-4356-A766-4B2D3B8154F8}" srcOrd="8" destOrd="0" presId="urn:microsoft.com/office/officeart/2008/layout/SquareAccentList"/>
    <dgm:cxn modelId="{14B1C8A3-DB37-4A6A-A99F-32370EBD1F0A}" type="presParOf" srcId="{CCB46632-7DE6-4356-A766-4B2D3B8154F8}" destId="{3D550B90-7C9A-4AE4-89D4-1ACBCBFFB7A8}" srcOrd="0" destOrd="0" presId="urn:microsoft.com/office/officeart/2008/layout/SquareAccentList"/>
    <dgm:cxn modelId="{916C5877-E44B-4CE0-8322-4BC3F8D6E982}" type="presParOf" srcId="{CCB46632-7DE6-4356-A766-4B2D3B8154F8}" destId="{EFF57714-BF25-40F6-9B28-138B68B6BF9F}" srcOrd="1" destOrd="0" presId="urn:microsoft.com/office/officeart/2008/layout/SquareAccentList"/>
    <dgm:cxn modelId="{D9B4877B-8920-4800-8A4A-8BBA5C0CAE1D}" type="presParOf" srcId="{83283A2F-0F29-4F64-8788-56358DAA68DC}" destId="{21E2E5F3-6544-47D2-88B2-CF1BAEA03FE3}" srcOrd="9" destOrd="0" presId="urn:microsoft.com/office/officeart/2008/layout/SquareAccentList"/>
    <dgm:cxn modelId="{C6BF063E-87FA-4BB3-A4A3-14BCC3A7FBB2}" type="presParOf" srcId="{21E2E5F3-6544-47D2-88B2-CF1BAEA03FE3}" destId="{AAF2F1E7-F464-4E3F-9B40-6DFEB162F927}" srcOrd="0" destOrd="0" presId="urn:microsoft.com/office/officeart/2008/layout/SquareAccentList"/>
    <dgm:cxn modelId="{790A1EE4-35BF-4364-ACA2-B319A7BD280C}" type="presParOf" srcId="{21E2E5F3-6544-47D2-88B2-CF1BAEA03FE3}" destId="{93911FDA-21A6-40B1-B0D5-476FF6055012}" srcOrd="1" destOrd="0" presId="urn:microsoft.com/office/officeart/2008/layout/SquareAccentList"/>
    <dgm:cxn modelId="{55DC258B-A86E-4871-B801-8750A304C404}" type="presParOf" srcId="{83283A2F-0F29-4F64-8788-56358DAA68DC}" destId="{20705782-F2C7-48BD-A689-D1B843A5ACBA}" srcOrd="10" destOrd="0" presId="urn:microsoft.com/office/officeart/2008/layout/SquareAccentList"/>
    <dgm:cxn modelId="{3837652B-4F99-4454-8ABE-035738B90454}" type="presParOf" srcId="{20705782-F2C7-48BD-A689-D1B843A5ACBA}" destId="{D26A859C-EAE9-44DA-BE51-4C5AD9F50EBA}" srcOrd="0" destOrd="0" presId="urn:microsoft.com/office/officeart/2008/layout/SquareAccentList"/>
    <dgm:cxn modelId="{CAEDD502-8876-46BB-870E-186968207C0B}" type="presParOf" srcId="{20705782-F2C7-48BD-A689-D1B843A5ACBA}" destId="{C01B3CDE-1443-4D71-A1B3-130BE06E0D35}" srcOrd="1" destOrd="0" presId="urn:microsoft.com/office/officeart/2008/layout/SquareAccentList"/>
    <dgm:cxn modelId="{DB075957-C504-4FEB-9DC0-04C9487DF533}" type="presParOf" srcId="{83283A2F-0F29-4F64-8788-56358DAA68DC}" destId="{F2C670A4-0EA7-4978-9360-7CB0E23BAA8D}" srcOrd="11" destOrd="0" presId="urn:microsoft.com/office/officeart/2008/layout/SquareAccentList"/>
    <dgm:cxn modelId="{26C4D7DD-C611-4C48-8971-6632C7896793}" type="presParOf" srcId="{F2C670A4-0EA7-4978-9360-7CB0E23BAA8D}" destId="{1F0CF2F6-A077-48DE-A628-0D92DF608EEF}" srcOrd="0" destOrd="0" presId="urn:microsoft.com/office/officeart/2008/layout/SquareAccentList"/>
    <dgm:cxn modelId="{B0F42519-AF8F-41A3-9D98-253F916633E2}" type="presParOf" srcId="{F2C670A4-0EA7-4978-9360-7CB0E23BAA8D}" destId="{21B0856C-E145-4D67-B41D-F8810DC4F35C}" srcOrd="1" destOrd="0" presId="urn:microsoft.com/office/officeart/2008/layout/SquareAccentList"/>
    <dgm:cxn modelId="{28261FE1-B2E7-4280-8AC9-C5A75E62D7D7}" type="presParOf" srcId="{2B41E146-5317-4380-B0D9-CB26CE5936A6}" destId="{81AA0BEF-955F-443E-BEB1-FA83C6D315CC}" srcOrd="1" destOrd="0" presId="urn:microsoft.com/office/officeart/2008/layout/SquareAccentList"/>
    <dgm:cxn modelId="{27923D11-6FFA-4FF4-AA84-536DE60C705D}" type="presParOf" srcId="{81AA0BEF-955F-443E-BEB1-FA83C6D315CC}" destId="{8EA1F4BD-79AF-4167-BF84-7DB31F0E26C6}" srcOrd="0" destOrd="0" presId="urn:microsoft.com/office/officeart/2008/layout/SquareAccentList"/>
    <dgm:cxn modelId="{C24E3441-5BCA-4B31-B91A-6D9250F2D27A}" type="presParOf" srcId="{8EA1F4BD-79AF-4167-BF84-7DB31F0E26C6}" destId="{7D97202F-DE13-4BF7-9614-E1E891AAC3D9}" srcOrd="0" destOrd="0" presId="urn:microsoft.com/office/officeart/2008/layout/SquareAccentList"/>
    <dgm:cxn modelId="{9C70EE38-E7EB-42F8-8369-436A9A3673C7}" type="presParOf" srcId="{8EA1F4BD-79AF-4167-BF84-7DB31F0E26C6}" destId="{98580FC4-69A8-4A55-A7C1-7BF558EF4C42}" srcOrd="1" destOrd="0" presId="urn:microsoft.com/office/officeart/2008/layout/SquareAccentList"/>
    <dgm:cxn modelId="{BEE11820-AC7F-43F7-85EE-57363AF530FD}" type="presParOf" srcId="{8EA1F4BD-79AF-4167-BF84-7DB31F0E26C6}" destId="{CE8A585A-7DE5-42AC-8F99-EAC68FE99B99}" srcOrd="2" destOrd="0" presId="urn:microsoft.com/office/officeart/2008/layout/SquareAccentList"/>
    <dgm:cxn modelId="{DA5DECF7-EB27-4DCC-9D6A-BD929DD3E03B}" type="presParOf" srcId="{81AA0BEF-955F-443E-BEB1-FA83C6D315CC}" destId="{F387A111-B2D5-492A-8888-7471E95159C8}" srcOrd="1" destOrd="0" presId="urn:microsoft.com/office/officeart/2008/layout/SquareAccentList"/>
    <dgm:cxn modelId="{29BE43C6-BC9E-4D15-A32F-CC18AF514A9A}" type="presParOf" srcId="{F387A111-B2D5-492A-8888-7471E95159C8}" destId="{111AB0C5-B1F3-45F3-A259-8C1EFE73A6D7}" srcOrd="0" destOrd="0" presId="urn:microsoft.com/office/officeart/2008/layout/SquareAccentList"/>
    <dgm:cxn modelId="{E61CC33E-6AD7-4A17-B508-0A1192998FAF}" type="presParOf" srcId="{111AB0C5-B1F3-45F3-A259-8C1EFE73A6D7}" destId="{D86DBA41-3C64-4E1B-B2D6-775C83010F70}" srcOrd="0" destOrd="0" presId="urn:microsoft.com/office/officeart/2008/layout/SquareAccentList"/>
    <dgm:cxn modelId="{317C2083-88AB-431A-A9CB-1EA6650000E4}" type="presParOf" srcId="{111AB0C5-B1F3-45F3-A259-8C1EFE73A6D7}" destId="{1B12F74E-50B9-4AF4-8E8F-FF63452E4E03}" srcOrd="1" destOrd="0" presId="urn:microsoft.com/office/officeart/2008/layout/SquareAccentList"/>
    <dgm:cxn modelId="{AD238318-DE25-41D0-8732-C735594133DC}" type="presParOf" srcId="{F387A111-B2D5-492A-8888-7471E95159C8}" destId="{BD2732DC-475F-4D2B-9419-DD8E577A07DA}" srcOrd="1" destOrd="0" presId="urn:microsoft.com/office/officeart/2008/layout/SquareAccentList"/>
    <dgm:cxn modelId="{2E85DAD6-7BAE-4014-B370-DA0D49EB10AE}" type="presParOf" srcId="{BD2732DC-475F-4D2B-9419-DD8E577A07DA}" destId="{30CFC720-ACBD-43FF-B64E-3F4736B206F3}" srcOrd="0" destOrd="0" presId="urn:microsoft.com/office/officeart/2008/layout/SquareAccentList"/>
    <dgm:cxn modelId="{0C1F6A00-C66D-4CBA-8C83-7B1D1D95A520}" type="presParOf" srcId="{BD2732DC-475F-4D2B-9419-DD8E577A07DA}" destId="{CB7259D9-1050-4082-866C-9653C36ADD46}" srcOrd="1" destOrd="0" presId="urn:microsoft.com/office/officeart/2008/layout/SquareAccentList"/>
    <dgm:cxn modelId="{0A33E6DD-92FB-40E0-9657-13C04B7B7770}" type="presParOf" srcId="{F387A111-B2D5-492A-8888-7471E95159C8}" destId="{0D404A6B-8FDE-49F5-BA75-9A73F79BA055}" srcOrd="2" destOrd="0" presId="urn:microsoft.com/office/officeart/2008/layout/SquareAccentList"/>
    <dgm:cxn modelId="{7CA913BB-12F5-4DFF-BC3C-AE540D05FC6D}" type="presParOf" srcId="{0D404A6B-8FDE-49F5-BA75-9A73F79BA055}" destId="{B369C2C0-73D4-4A5E-8A8E-E289588A55E1}" srcOrd="0" destOrd="0" presId="urn:microsoft.com/office/officeart/2008/layout/SquareAccentList"/>
    <dgm:cxn modelId="{E2DC7853-7674-4428-B482-80E46F59D667}" type="presParOf" srcId="{0D404A6B-8FDE-49F5-BA75-9A73F79BA055}" destId="{01AAAA06-32FD-46CE-AF71-A424A1D34DA7}" srcOrd="1" destOrd="0" presId="urn:microsoft.com/office/officeart/2008/layout/SquareAccentList"/>
    <dgm:cxn modelId="{1D286B29-A928-45C0-9C80-41EEA6769B7C}" type="presParOf" srcId="{F387A111-B2D5-492A-8888-7471E95159C8}" destId="{E9C8DA4A-1F6B-469B-B0D6-D740915D628B}" srcOrd="3" destOrd="0" presId="urn:microsoft.com/office/officeart/2008/layout/SquareAccentList"/>
    <dgm:cxn modelId="{2F66E14C-3878-40AC-8838-82FE1044A50A}" type="presParOf" srcId="{E9C8DA4A-1F6B-469B-B0D6-D740915D628B}" destId="{10AE71C6-EEF9-4A2A-A898-680BC2917B4F}" srcOrd="0" destOrd="0" presId="urn:microsoft.com/office/officeart/2008/layout/SquareAccentList"/>
    <dgm:cxn modelId="{DD6A61DC-37FA-4467-ABD1-B6330642A28B}" type="presParOf" srcId="{E9C8DA4A-1F6B-469B-B0D6-D740915D628B}" destId="{FF9B5736-A3C5-4E23-B81B-7F92653DB8D4}" srcOrd="1" destOrd="0" presId="urn:microsoft.com/office/officeart/2008/layout/SquareAccentList"/>
    <dgm:cxn modelId="{A0FE1614-FBD1-4A57-BEDA-4421E710B1EA}" type="presParOf" srcId="{F387A111-B2D5-492A-8888-7471E95159C8}" destId="{4D0F8986-6085-449C-B446-0EE53C8A145F}" srcOrd="4" destOrd="0" presId="urn:microsoft.com/office/officeart/2008/layout/SquareAccentList"/>
    <dgm:cxn modelId="{92C0BD05-FE04-4C88-9F2F-3F0ECA3A2055}" type="presParOf" srcId="{4D0F8986-6085-449C-B446-0EE53C8A145F}" destId="{E929A274-4027-4944-9D5F-946B2C3BB861}" srcOrd="0" destOrd="0" presId="urn:microsoft.com/office/officeart/2008/layout/SquareAccentList"/>
    <dgm:cxn modelId="{0A18B8BB-26B7-43EB-9136-D78F163361B3}" type="presParOf" srcId="{4D0F8986-6085-449C-B446-0EE53C8A145F}" destId="{5C699C09-B8EA-406E-85EB-205D498B0D25}" srcOrd="1" destOrd="0" presId="urn:microsoft.com/office/officeart/2008/layout/SquareAccentList"/>
    <dgm:cxn modelId="{786842C0-2676-427C-83C3-8D0175F92975}" type="presParOf" srcId="{F387A111-B2D5-492A-8888-7471E95159C8}" destId="{48382DE2-3D76-4418-9A91-F022DC3ABF98}" srcOrd="5" destOrd="0" presId="urn:microsoft.com/office/officeart/2008/layout/SquareAccentList"/>
    <dgm:cxn modelId="{88B52BA6-385E-4588-8BAE-12E38F376523}" type="presParOf" srcId="{48382DE2-3D76-4418-9A91-F022DC3ABF98}" destId="{A1AAD2A8-78B4-46DC-B982-8460BDE60F2B}" srcOrd="0" destOrd="0" presId="urn:microsoft.com/office/officeart/2008/layout/SquareAccentList"/>
    <dgm:cxn modelId="{E44F5ACF-5107-4695-94D5-B8EDD807F95F}" type="presParOf" srcId="{48382DE2-3D76-4418-9A91-F022DC3ABF98}" destId="{D5BC8D8C-E8AC-4F88-B5DA-2052F49E31AA}" srcOrd="1" destOrd="0" presId="urn:microsoft.com/office/officeart/2008/layout/SquareAccentList"/>
    <dgm:cxn modelId="{0EBB48BA-9460-40F5-8BB9-5F925E7CC58D}" type="presParOf" srcId="{2B41E146-5317-4380-B0D9-CB26CE5936A6}" destId="{155ADAFD-9270-47F2-8CB4-2C565B004FB1}" srcOrd="2" destOrd="0" presId="urn:microsoft.com/office/officeart/2008/layout/SquareAccentList"/>
    <dgm:cxn modelId="{2E09E495-1053-4AFD-87D3-D8F4B99A899E}" type="presParOf" srcId="{155ADAFD-9270-47F2-8CB4-2C565B004FB1}" destId="{09D6FAE0-AC24-41E7-9DCD-D618BC0CCC70}" srcOrd="0" destOrd="0" presId="urn:microsoft.com/office/officeart/2008/layout/SquareAccentList"/>
    <dgm:cxn modelId="{D23EF5CB-958F-4EB1-B813-38F29BD250DB}" type="presParOf" srcId="{09D6FAE0-AC24-41E7-9DCD-D618BC0CCC70}" destId="{B65B5422-D999-4A2E-A110-BF0760B374AB}" srcOrd="0" destOrd="0" presId="urn:microsoft.com/office/officeart/2008/layout/SquareAccentList"/>
    <dgm:cxn modelId="{332B9CEA-17DB-45EA-8369-8AC520DE7437}" type="presParOf" srcId="{09D6FAE0-AC24-41E7-9DCD-D618BC0CCC70}" destId="{38080955-EC2F-4B0A-A523-316BB98A1BA9}" srcOrd="1" destOrd="0" presId="urn:microsoft.com/office/officeart/2008/layout/SquareAccentList"/>
    <dgm:cxn modelId="{61F8028C-6316-4ABC-9A84-DDA62BA263CC}" type="presParOf" srcId="{09D6FAE0-AC24-41E7-9DCD-D618BC0CCC70}" destId="{FC659048-CCAE-4FFB-B4A0-F48960A67310}" srcOrd="2" destOrd="0" presId="urn:microsoft.com/office/officeart/2008/layout/SquareAccentList"/>
    <dgm:cxn modelId="{66690423-FA82-4355-8C93-8AE5D89EC9CA}" type="presParOf" srcId="{155ADAFD-9270-47F2-8CB4-2C565B004FB1}" destId="{C1A466F0-17DC-45FE-A2C3-92D06D0021B9}" srcOrd="1" destOrd="0" presId="urn:microsoft.com/office/officeart/2008/layout/SquareAccentList"/>
    <dgm:cxn modelId="{2862ED4D-D909-4123-B274-448B9E5D1A2B}" type="presParOf" srcId="{C1A466F0-17DC-45FE-A2C3-92D06D0021B9}" destId="{7ABE4C59-A887-4AB8-A50A-BF98B32BD828}" srcOrd="0" destOrd="0" presId="urn:microsoft.com/office/officeart/2008/layout/SquareAccentList"/>
    <dgm:cxn modelId="{C08F75FD-D9E1-42C8-9417-E1E3A5069BDE}" type="presParOf" srcId="{7ABE4C59-A887-4AB8-A50A-BF98B32BD828}" destId="{8BB3C771-8D78-42EA-B3D0-9F80084F3640}" srcOrd="0" destOrd="0" presId="urn:microsoft.com/office/officeart/2008/layout/SquareAccentList"/>
    <dgm:cxn modelId="{DB2167CF-4861-473F-9E7D-C0BFA6791818}" type="presParOf" srcId="{7ABE4C59-A887-4AB8-A50A-BF98B32BD828}" destId="{00DE4D91-EED8-4CE5-8ED8-C28C39005D02}" srcOrd="1" destOrd="0" presId="urn:microsoft.com/office/officeart/2008/layout/SquareAccentList"/>
    <dgm:cxn modelId="{68034520-C438-424F-B824-65A8B005D1DE}" type="presParOf" srcId="{C1A466F0-17DC-45FE-A2C3-92D06D0021B9}" destId="{3266E77D-F6CE-4664-BDCC-CE54FCEA6520}" srcOrd="1" destOrd="0" presId="urn:microsoft.com/office/officeart/2008/layout/SquareAccentList"/>
    <dgm:cxn modelId="{8AA4E708-0C2A-414B-86B8-9BC7DFBFAAE3}" type="presParOf" srcId="{3266E77D-F6CE-4664-BDCC-CE54FCEA6520}" destId="{F95848C2-AA2C-4138-AD20-3215D2E69A63}" srcOrd="0" destOrd="0" presId="urn:microsoft.com/office/officeart/2008/layout/SquareAccentList"/>
    <dgm:cxn modelId="{FD7C87ED-0FDD-4B8A-BD90-609B5115BC8B}" type="presParOf" srcId="{3266E77D-F6CE-4664-BDCC-CE54FCEA6520}" destId="{0D6B6C07-9503-4E3A-97DE-0B92356144E5}" srcOrd="1" destOrd="0" presId="urn:microsoft.com/office/officeart/2008/layout/SquareAccentList"/>
    <dgm:cxn modelId="{721A2F06-1352-47E2-A422-510DE4E61D35}" type="presParOf" srcId="{C1A466F0-17DC-45FE-A2C3-92D06D0021B9}" destId="{CF62A844-8DCD-42B9-AF0B-EF9F13BCEF86}" srcOrd="2" destOrd="0" presId="urn:microsoft.com/office/officeart/2008/layout/SquareAccentList"/>
    <dgm:cxn modelId="{78E5D901-A64D-465B-9597-68896584317D}" type="presParOf" srcId="{CF62A844-8DCD-42B9-AF0B-EF9F13BCEF86}" destId="{B87D912A-D9E5-4DE7-875C-58FEEBA7CA26}" srcOrd="0" destOrd="0" presId="urn:microsoft.com/office/officeart/2008/layout/SquareAccentList"/>
    <dgm:cxn modelId="{33C0FC4B-DEC3-4EF9-A603-E0A457C9A619}" type="presParOf" srcId="{CF62A844-8DCD-42B9-AF0B-EF9F13BCEF86}" destId="{7818FCE1-57E2-4464-AC9E-7527A8A18AA6}" srcOrd="1" destOrd="0" presId="urn:microsoft.com/office/officeart/2008/layout/SquareAccentList"/>
    <dgm:cxn modelId="{562B99B5-005B-4AE1-9B15-1C5E67AEDEE0}" type="presParOf" srcId="{C1A466F0-17DC-45FE-A2C3-92D06D0021B9}" destId="{7E735CEA-6DF7-4303-B6BB-8E35F5DDD00B}" srcOrd="3" destOrd="0" presId="urn:microsoft.com/office/officeart/2008/layout/SquareAccentList"/>
    <dgm:cxn modelId="{DD24D926-5B83-4983-BFF0-3BFF84DDCC12}" type="presParOf" srcId="{7E735CEA-6DF7-4303-B6BB-8E35F5DDD00B}" destId="{9279C194-2EB2-40B7-A20E-C92074CD38F0}" srcOrd="0" destOrd="0" presId="urn:microsoft.com/office/officeart/2008/layout/SquareAccentList"/>
    <dgm:cxn modelId="{C49EFEEE-2BDF-44BF-BAD5-E1752B0AC9FB}" type="presParOf" srcId="{7E735CEA-6DF7-4303-B6BB-8E35F5DDD00B}" destId="{B08941D2-E88E-491D-95B2-5451C7DE89B8}" srcOrd="1" destOrd="0" presId="urn:microsoft.com/office/officeart/2008/layout/SquareAccentList"/>
    <dgm:cxn modelId="{F6CA54CA-82A9-4830-A300-93B3AC7110DC}" type="presParOf" srcId="{C1A466F0-17DC-45FE-A2C3-92D06D0021B9}" destId="{3ADCA927-10CA-4986-8AF5-FD5E903C2B2E}" srcOrd="4" destOrd="0" presId="urn:microsoft.com/office/officeart/2008/layout/SquareAccentList"/>
    <dgm:cxn modelId="{86670503-8279-47E2-B0A1-6B83D721A067}" type="presParOf" srcId="{3ADCA927-10CA-4986-8AF5-FD5E903C2B2E}" destId="{7401DE16-1291-46CF-9145-95333AA4EC02}" srcOrd="0" destOrd="0" presId="urn:microsoft.com/office/officeart/2008/layout/SquareAccentList"/>
    <dgm:cxn modelId="{2B8B62B1-ACAF-4216-8DBF-6CCC00DE095D}" type="presParOf" srcId="{3ADCA927-10CA-4986-8AF5-FD5E903C2B2E}" destId="{B020E90E-144E-4E84-9642-5DF514365C6F}" srcOrd="1" destOrd="0" presId="urn:microsoft.com/office/officeart/2008/layout/SquareAccentList"/>
    <dgm:cxn modelId="{8446A278-1D82-408F-A65A-A5AF13C2E776}" type="presParOf" srcId="{2B41E146-5317-4380-B0D9-CB26CE5936A6}" destId="{FCAE635C-5D8E-4840-84DA-81DEA2F4944C}" srcOrd="3" destOrd="0" presId="urn:microsoft.com/office/officeart/2008/layout/SquareAccentList"/>
    <dgm:cxn modelId="{C8981E24-7706-4146-AC16-18357F495EB3}" type="presParOf" srcId="{FCAE635C-5D8E-4840-84DA-81DEA2F4944C}" destId="{E3308138-429D-4937-8887-A5B3A5963A62}" srcOrd="0" destOrd="0" presId="urn:microsoft.com/office/officeart/2008/layout/SquareAccentList"/>
    <dgm:cxn modelId="{B216B4A3-491B-45FE-9405-5233BD4ABBC8}" type="presParOf" srcId="{E3308138-429D-4937-8887-A5B3A5963A62}" destId="{2370E6DE-451D-4A54-A6E2-79CE57D3290B}" srcOrd="0" destOrd="0" presId="urn:microsoft.com/office/officeart/2008/layout/SquareAccentList"/>
    <dgm:cxn modelId="{1A72E846-26FB-4589-B04F-266D10CF6B7F}" type="presParOf" srcId="{E3308138-429D-4937-8887-A5B3A5963A62}" destId="{37A39F6F-2C9D-47AD-A6BA-B8BA27CE37BD}" srcOrd="1" destOrd="0" presId="urn:microsoft.com/office/officeart/2008/layout/SquareAccentList"/>
    <dgm:cxn modelId="{AC68B365-8B72-4EB9-9CC7-280FC7F999B6}" type="presParOf" srcId="{E3308138-429D-4937-8887-A5B3A5963A62}" destId="{8076C5FE-FD0F-4585-821F-D976F3FD5511}" srcOrd="2" destOrd="0" presId="urn:microsoft.com/office/officeart/2008/layout/SquareAccentList"/>
    <dgm:cxn modelId="{0FE2E134-CF93-4FE9-A601-EFE40F3002AD}" type="presParOf" srcId="{FCAE635C-5D8E-4840-84DA-81DEA2F4944C}" destId="{1DDF0140-AEF1-42AD-B5BA-19AC3765FCDC}" srcOrd="1" destOrd="0" presId="urn:microsoft.com/office/officeart/2008/layout/SquareAccentList"/>
    <dgm:cxn modelId="{3F0DC898-3F9B-44AA-B3AF-A7847E4626A1}" type="presParOf" srcId="{1DDF0140-AEF1-42AD-B5BA-19AC3765FCDC}" destId="{3B3DD3A0-041E-496A-A1B5-C6627AE8215A}" srcOrd="0" destOrd="0" presId="urn:microsoft.com/office/officeart/2008/layout/SquareAccentList"/>
    <dgm:cxn modelId="{BD57A0BD-0AD2-422C-B1D5-A8ED730C5D5E}" type="presParOf" srcId="{3B3DD3A0-041E-496A-A1B5-C6627AE8215A}" destId="{4A431362-ABE5-4FF9-AEC3-98E681767DA3}" srcOrd="0" destOrd="0" presId="urn:microsoft.com/office/officeart/2008/layout/SquareAccentList"/>
    <dgm:cxn modelId="{EF843329-88DA-4F15-9773-6D575719EC60}" type="presParOf" srcId="{3B3DD3A0-041E-496A-A1B5-C6627AE8215A}" destId="{65E1BC1F-3A1E-49E2-9E8F-6F4573B2ACC1}" srcOrd="1" destOrd="0" presId="urn:microsoft.com/office/officeart/2008/layout/SquareAccentList"/>
    <dgm:cxn modelId="{95CCB555-D0A0-49E7-93F7-BC8EDC357638}" type="presParOf" srcId="{1DDF0140-AEF1-42AD-B5BA-19AC3765FCDC}" destId="{EE825916-E85D-4B81-B1B7-21D33D0ED1EA}" srcOrd="1" destOrd="0" presId="urn:microsoft.com/office/officeart/2008/layout/SquareAccentList"/>
    <dgm:cxn modelId="{4FD0963D-B780-4760-AA26-8CF874B990F3}" type="presParOf" srcId="{EE825916-E85D-4B81-B1B7-21D33D0ED1EA}" destId="{D83E3360-DBA7-47BF-ABA4-AE1D994CE9FD}" srcOrd="0" destOrd="0" presId="urn:microsoft.com/office/officeart/2008/layout/SquareAccentList"/>
    <dgm:cxn modelId="{3F8F5FAA-C043-4FAE-B057-84626624F3D5}" type="presParOf" srcId="{EE825916-E85D-4B81-B1B7-21D33D0ED1EA}" destId="{E2D62B67-296F-494D-8C66-43D9356F6371}" srcOrd="1" destOrd="0" presId="urn:microsoft.com/office/officeart/2008/layout/SquareAccentList"/>
    <dgm:cxn modelId="{6770493A-83DD-4CDC-AAFE-DD09FAFA0970}" type="presParOf" srcId="{1DDF0140-AEF1-42AD-B5BA-19AC3765FCDC}" destId="{10F93487-FBEC-4842-AA94-385186131720}" srcOrd="2" destOrd="0" presId="urn:microsoft.com/office/officeart/2008/layout/SquareAccentList"/>
    <dgm:cxn modelId="{C6200822-3C02-4E95-8A14-3606026E3AF1}" type="presParOf" srcId="{10F93487-FBEC-4842-AA94-385186131720}" destId="{527011D3-3D5C-43A3-B57D-59D7B0179FE9}" srcOrd="0" destOrd="0" presId="urn:microsoft.com/office/officeart/2008/layout/SquareAccentList"/>
    <dgm:cxn modelId="{008FBF3F-121D-4A54-A275-4A9A623DF70C}" type="presParOf" srcId="{10F93487-FBEC-4842-AA94-385186131720}" destId="{8818A0A5-E5C5-4E32-92AA-FC85CDA6239A}" srcOrd="1" destOrd="0" presId="urn:microsoft.com/office/officeart/2008/layout/SquareAccentList"/>
    <dgm:cxn modelId="{9E70370D-EE9A-4162-993D-9BC61799F281}" type="presParOf" srcId="{1DDF0140-AEF1-42AD-B5BA-19AC3765FCDC}" destId="{7EF05E19-ADF1-4944-A741-6BBECA091F7C}" srcOrd="3" destOrd="0" presId="urn:microsoft.com/office/officeart/2008/layout/SquareAccentList"/>
    <dgm:cxn modelId="{3329C69C-AE2E-4790-A718-33207A25624F}" type="presParOf" srcId="{7EF05E19-ADF1-4944-A741-6BBECA091F7C}" destId="{71924C3F-F5DA-436C-A37B-572487DACFEB}" srcOrd="0" destOrd="0" presId="urn:microsoft.com/office/officeart/2008/layout/SquareAccentList"/>
    <dgm:cxn modelId="{4D1C8266-7DC7-42D5-873D-1C4911131DB7}" type="presParOf" srcId="{7EF05E19-ADF1-4944-A741-6BBECA091F7C}" destId="{E1803490-3557-45AF-A5D5-4E21F4BFE06F}" srcOrd="1" destOrd="0" presId="urn:microsoft.com/office/officeart/2008/layout/SquareAccentList"/>
    <dgm:cxn modelId="{A1B1E78F-4EB3-4646-A03C-F91E21ECE26C}" type="presParOf" srcId="{1DDF0140-AEF1-42AD-B5BA-19AC3765FCDC}" destId="{6D84D8DA-F201-4547-B875-ACC66DC4FEC6}" srcOrd="4" destOrd="0" presId="urn:microsoft.com/office/officeart/2008/layout/SquareAccentList"/>
    <dgm:cxn modelId="{1673B8A5-BF73-411A-A5E2-6BB720D0A6C9}" type="presParOf" srcId="{6D84D8DA-F201-4547-B875-ACC66DC4FEC6}" destId="{DEEA581E-7778-4025-911C-EFA72C2E9C8E}" srcOrd="0" destOrd="0" presId="urn:microsoft.com/office/officeart/2008/layout/SquareAccentList"/>
    <dgm:cxn modelId="{0B433829-615A-4221-BAF8-8BD37935C7BE}" type="presParOf" srcId="{6D84D8DA-F201-4547-B875-ACC66DC4FEC6}" destId="{B971D5ED-BDD3-462C-BD69-6687D17C2BF8}" srcOrd="1" destOrd="0" presId="urn:microsoft.com/office/officeart/2008/layout/SquareAccentList"/>
    <dgm:cxn modelId="{7F58B766-B199-46C8-BF15-875E27341E61}" type="presParOf" srcId="{1DDF0140-AEF1-42AD-B5BA-19AC3765FCDC}" destId="{5714BA27-9155-498B-A1DA-654FFD3633DB}" srcOrd="5" destOrd="0" presId="urn:microsoft.com/office/officeart/2008/layout/SquareAccentList"/>
    <dgm:cxn modelId="{66ED9DF6-F64F-481A-8904-99F1E7F1FB61}" type="presParOf" srcId="{5714BA27-9155-498B-A1DA-654FFD3633DB}" destId="{F4F5255A-C27D-4F73-A5D7-473DEB097C4C}" srcOrd="0" destOrd="0" presId="urn:microsoft.com/office/officeart/2008/layout/SquareAccentList"/>
    <dgm:cxn modelId="{01BC51BB-68DF-426D-8A4C-5D9CBD715A1E}" type="presParOf" srcId="{5714BA27-9155-498B-A1DA-654FFD3633DB}" destId="{9A1DF4DC-FDB2-4006-9431-FD85F450F471}" srcOrd="1" destOrd="0" presId="urn:microsoft.com/office/officeart/2008/layout/SquareAccentList"/>
    <dgm:cxn modelId="{8EFF4197-4F2B-4B1B-93AF-09EDBDAFB731}" type="presParOf" srcId="{2B41E146-5317-4380-B0D9-CB26CE5936A6}" destId="{2086CFC8-4275-4930-8406-4F5B05BB9B8F}" srcOrd="4" destOrd="0" presId="urn:microsoft.com/office/officeart/2008/layout/SquareAccentList"/>
    <dgm:cxn modelId="{F433ADF2-6C1E-4675-B2E4-BAB2DC5E33AB}" type="presParOf" srcId="{2086CFC8-4275-4930-8406-4F5B05BB9B8F}" destId="{AE2A9409-A313-487E-8356-6EB6F9C77356}" srcOrd="0" destOrd="0" presId="urn:microsoft.com/office/officeart/2008/layout/SquareAccentList"/>
    <dgm:cxn modelId="{D0467C36-8DC5-4208-AC62-A09F09AAC907}" type="presParOf" srcId="{AE2A9409-A313-487E-8356-6EB6F9C77356}" destId="{37C8420E-7AFB-4D23-A30F-B81AB3AA932B}" srcOrd="0" destOrd="0" presId="urn:microsoft.com/office/officeart/2008/layout/SquareAccentList"/>
    <dgm:cxn modelId="{1CF62754-2ED2-4388-A109-57C5AE7C8FED}" type="presParOf" srcId="{AE2A9409-A313-487E-8356-6EB6F9C77356}" destId="{51671500-74E3-4593-B813-A311D158AF8C}" srcOrd="1" destOrd="0" presId="urn:microsoft.com/office/officeart/2008/layout/SquareAccentList"/>
    <dgm:cxn modelId="{A4EA7FEC-9907-46CD-A8EC-B9A011400B56}" type="presParOf" srcId="{AE2A9409-A313-487E-8356-6EB6F9C77356}" destId="{974E41F6-B7B9-4F55-A0D0-58CC8D0BAED7}" srcOrd="2" destOrd="0" presId="urn:microsoft.com/office/officeart/2008/layout/SquareAccentList"/>
    <dgm:cxn modelId="{553286F5-6B50-42D9-AA06-B083C2BB18C3}" type="presParOf" srcId="{2086CFC8-4275-4930-8406-4F5B05BB9B8F}" destId="{EB920468-5E85-4389-8CFE-C9BBC556A973}" srcOrd="1" destOrd="0" presId="urn:microsoft.com/office/officeart/2008/layout/SquareAccentList"/>
    <dgm:cxn modelId="{C3CC68C4-3B3E-470A-9C5E-83367AB7ABDD}" type="presParOf" srcId="{EB920468-5E85-4389-8CFE-C9BBC556A973}" destId="{41EB4BE6-885F-49B1-A7D4-2226237D546B}" srcOrd="0" destOrd="0" presId="urn:microsoft.com/office/officeart/2008/layout/SquareAccentList"/>
    <dgm:cxn modelId="{75AC4C37-31D9-43AC-933C-591269DE3227}" type="presParOf" srcId="{41EB4BE6-885F-49B1-A7D4-2226237D546B}" destId="{D125A172-5E85-46F4-B53F-189D20B3866F}" srcOrd="0" destOrd="0" presId="urn:microsoft.com/office/officeart/2008/layout/SquareAccentList"/>
    <dgm:cxn modelId="{42511F61-4688-458E-B924-6BC3CA3F1CD6}" type="presParOf" srcId="{41EB4BE6-885F-49B1-A7D4-2226237D546B}" destId="{CA14BC41-7755-400C-AE66-635068881D55}" srcOrd="1" destOrd="0" presId="urn:microsoft.com/office/officeart/2008/layout/SquareAccentList"/>
    <dgm:cxn modelId="{4581FAB5-6194-4FA3-A743-F56BA0FA9190}" type="presParOf" srcId="{EB920468-5E85-4389-8CFE-C9BBC556A973}" destId="{64EA9F1C-70E0-4063-99FE-99CA6127446A}" srcOrd="1" destOrd="0" presId="urn:microsoft.com/office/officeart/2008/layout/SquareAccentList"/>
    <dgm:cxn modelId="{2DDEF4D5-4AA1-4885-B8B6-08E79EDCBF0E}" type="presParOf" srcId="{64EA9F1C-70E0-4063-99FE-99CA6127446A}" destId="{E96D9586-3AA8-4552-B0C2-AB3C41D0ABDA}" srcOrd="0" destOrd="0" presId="urn:microsoft.com/office/officeart/2008/layout/SquareAccentList"/>
    <dgm:cxn modelId="{4D562980-FE05-4EEF-9777-0418906445CB}" type="presParOf" srcId="{64EA9F1C-70E0-4063-99FE-99CA6127446A}" destId="{28E363AE-53C6-45AE-B546-B7EC438F3D1C}" srcOrd="1" destOrd="0" presId="urn:microsoft.com/office/officeart/2008/layout/SquareAccentList"/>
    <dgm:cxn modelId="{2DFA23D0-5861-40AA-BDB9-7BA1CBE0F8AB}" type="presParOf" srcId="{EB920468-5E85-4389-8CFE-C9BBC556A973}" destId="{9089DF7A-F85F-4C98-8248-2CA4CDD2BAC4}" srcOrd="2" destOrd="0" presId="urn:microsoft.com/office/officeart/2008/layout/SquareAccentList"/>
    <dgm:cxn modelId="{D1205B10-B097-4EE7-83B9-EEED534E0296}" type="presParOf" srcId="{9089DF7A-F85F-4C98-8248-2CA4CDD2BAC4}" destId="{93EF32EA-C74E-4843-8685-6C55B99EC001}" srcOrd="0" destOrd="0" presId="urn:microsoft.com/office/officeart/2008/layout/SquareAccentList"/>
    <dgm:cxn modelId="{C07A07D1-2C64-4951-AE53-93BAE288DD7E}" type="presParOf" srcId="{9089DF7A-F85F-4C98-8248-2CA4CDD2BAC4}" destId="{C27BFC8D-F853-43DB-93C7-800C86B21E1F}" srcOrd="1" destOrd="0" presId="urn:microsoft.com/office/officeart/2008/layout/SquareAccentList"/>
    <dgm:cxn modelId="{CD91FB71-79D1-44DD-A231-317049B04366}" type="presParOf" srcId="{EB920468-5E85-4389-8CFE-C9BBC556A973}" destId="{2F2C2462-C816-4B8F-A32C-88C856804BE0}" srcOrd="3" destOrd="0" presId="urn:microsoft.com/office/officeart/2008/layout/SquareAccentList"/>
    <dgm:cxn modelId="{4CE0EEB8-C4E1-4AED-BC17-B3FC7E674363}" type="presParOf" srcId="{2F2C2462-C816-4B8F-A32C-88C856804BE0}" destId="{276B7CE8-D4E1-474C-8A3D-EC4C175411C8}" srcOrd="0" destOrd="0" presId="urn:microsoft.com/office/officeart/2008/layout/SquareAccentList"/>
    <dgm:cxn modelId="{5BD62CB3-B54F-40AA-AFAF-688CC964015C}" type="presParOf" srcId="{2F2C2462-C816-4B8F-A32C-88C856804BE0}" destId="{58EC20EF-77EF-4143-9956-E3F16E0DC002}" srcOrd="1" destOrd="0" presId="urn:microsoft.com/office/officeart/2008/layout/SquareAccentList"/>
    <dgm:cxn modelId="{8404DF2C-F73F-4F10-B7CD-1F9DA37F5C47}" type="presParOf" srcId="{EB920468-5E85-4389-8CFE-C9BBC556A973}" destId="{BB0D8351-F557-436F-9A34-24B03F35A867}" srcOrd="4" destOrd="0" presId="urn:microsoft.com/office/officeart/2008/layout/SquareAccentList"/>
    <dgm:cxn modelId="{A8D96F1F-11E0-4039-AFF2-84C0C9CC9D99}" type="presParOf" srcId="{BB0D8351-F557-436F-9A34-24B03F35A867}" destId="{9D617D31-E26A-48E0-B05D-192E8D4DCFE4}" srcOrd="0" destOrd="0" presId="urn:microsoft.com/office/officeart/2008/layout/SquareAccentList"/>
    <dgm:cxn modelId="{A4CADCFB-6111-41FD-94A0-974E7D726BB0}" type="presParOf" srcId="{BB0D8351-F557-436F-9A34-24B03F35A867}" destId="{763F398E-26CE-4C2A-B380-0494903A766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39CB8-53BA-476F-8A74-A9628B5D612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308B4F0-E097-4C64-8ADD-8192000A95F1}">
      <dgm:prSet phldrT="[Tekst]"/>
      <dgm:spPr/>
      <dgm:t>
        <a:bodyPr/>
        <a:lstStyle/>
        <a:p>
          <a:r>
            <a:rPr lang="en-US" dirty="0" smtClean="0"/>
            <a:t>A. TERREIN</a:t>
          </a:r>
          <a:endParaRPr lang="nl-NL" dirty="0"/>
        </a:p>
      </dgm:t>
    </dgm:pt>
    <dgm:pt modelId="{BCD2E7F2-A6A7-4C3F-875C-571427116148}" type="parTrans" cxnId="{A7F8A12E-1901-493C-9BF4-CF10FD354E7A}">
      <dgm:prSet/>
      <dgm:spPr/>
      <dgm:t>
        <a:bodyPr/>
        <a:lstStyle/>
        <a:p>
          <a:endParaRPr lang="nl-NL"/>
        </a:p>
      </dgm:t>
    </dgm:pt>
    <dgm:pt modelId="{A7B8DDC4-968D-432E-BC96-9247899EF84A}" type="sibTrans" cxnId="{A7F8A12E-1901-493C-9BF4-CF10FD354E7A}">
      <dgm:prSet/>
      <dgm:spPr/>
      <dgm:t>
        <a:bodyPr/>
        <a:lstStyle/>
        <a:p>
          <a:endParaRPr lang="nl-NL"/>
        </a:p>
      </dgm:t>
    </dgm:pt>
    <dgm:pt modelId="{0BC2FEF7-7A19-4D42-ADBB-E52B0889B2E4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Hijsvoorziening</a:t>
          </a:r>
          <a:r>
            <a:rPr lang="en-US" dirty="0" smtClean="0"/>
            <a:t>/</a:t>
          </a:r>
          <a:r>
            <a:rPr lang="en-US" dirty="0" err="1" smtClean="0"/>
            <a:t>Kraan</a:t>
          </a:r>
          <a:endParaRPr lang="nl-NL" dirty="0"/>
        </a:p>
      </dgm:t>
    </dgm:pt>
    <dgm:pt modelId="{32B54C77-E0FC-456A-BD5C-A729D0A19B63}" type="parTrans" cxnId="{E847B713-D633-49F5-8A01-9290327BE967}">
      <dgm:prSet/>
      <dgm:spPr/>
      <dgm:t>
        <a:bodyPr/>
        <a:lstStyle/>
        <a:p>
          <a:endParaRPr lang="nl-NL"/>
        </a:p>
      </dgm:t>
    </dgm:pt>
    <dgm:pt modelId="{EB45BE2C-D935-4C55-849D-AAF79962AF37}" type="sibTrans" cxnId="{E847B713-D633-49F5-8A01-9290327BE967}">
      <dgm:prSet/>
      <dgm:spPr/>
      <dgm:t>
        <a:bodyPr/>
        <a:lstStyle/>
        <a:p>
          <a:endParaRPr lang="nl-NL"/>
        </a:p>
      </dgm:t>
    </dgm:pt>
    <dgm:pt modelId="{7896C1D9-A038-4A22-BCE9-354413BA3CB1}">
      <dgm:prSet phldrT="[Teks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Werkplaats</a:t>
          </a:r>
          <a:r>
            <a:rPr lang="en-US" dirty="0" smtClean="0"/>
            <a:t> &amp; </a:t>
          </a:r>
          <a:r>
            <a:rPr lang="en-US" dirty="0" err="1" smtClean="0"/>
            <a:t>Opslag</a:t>
          </a:r>
          <a:endParaRPr lang="en-US" dirty="0" smtClean="0"/>
        </a:p>
      </dgm:t>
    </dgm:pt>
    <dgm:pt modelId="{1B3F3FE3-1F3D-45B1-8494-EDFDC9AC58B6}" type="parTrans" cxnId="{20032FAB-EEB5-448D-AE64-9CA61C9A1898}">
      <dgm:prSet/>
      <dgm:spPr/>
      <dgm:t>
        <a:bodyPr/>
        <a:lstStyle/>
        <a:p>
          <a:endParaRPr lang="nl-NL"/>
        </a:p>
      </dgm:t>
    </dgm:pt>
    <dgm:pt modelId="{D616D731-F326-4455-8AD1-9DF44FD5C98D}" type="sibTrans" cxnId="{20032FAB-EEB5-448D-AE64-9CA61C9A1898}">
      <dgm:prSet/>
      <dgm:spPr/>
      <dgm:t>
        <a:bodyPr/>
        <a:lstStyle/>
        <a:p>
          <a:endParaRPr lang="nl-NL"/>
        </a:p>
      </dgm:t>
    </dgm:pt>
    <dgm:pt modelId="{5F6EE641-7E1B-4622-907D-8F44492224CF}">
      <dgm:prSet phldrT="[Tekst]"/>
      <dgm:spPr/>
      <dgm:t>
        <a:bodyPr/>
        <a:lstStyle/>
        <a:p>
          <a:r>
            <a:rPr lang="en-US" dirty="0" smtClean="0"/>
            <a:t>B. STEIGERS </a:t>
          </a:r>
          <a:endParaRPr lang="nl-NL" dirty="0"/>
        </a:p>
      </dgm:t>
    </dgm:pt>
    <dgm:pt modelId="{6F3D75F0-3B3D-44BD-9133-E1002C57B28B}" type="parTrans" cxnId="{0C6CEE58-B2E4-423F-A98B-276EB9D9ED9C}">
      <dgm:prSet/>
      <dgm:spPr/>
      <dgm:t>
        <a:bodyPr/>
        <a:lstStyle/>
        <a:p>
          <a:endParaRPr lang="nl-NL"/>
        </a:p>
      </dgm:t>
    </dgm:pt>
    <dgm:pt modelId="{9382ACD9-B79D-4107-A7F3-E50434DA000C}" type="sibTrans" cxnId="{0C6CEE58-B2E4-423F-A98B-276EB9D9ED9C}">
      <dgm:prSet/>
      <dgm:spPr/>
      <dgm:t>
        <a:bodyPr/>
        <a:lstStyle/>
        <a:p>
          <a:endParaRPr lang="nl-NL"/>
        </a:p>
      </dgm:t>
    </dgm:pt>
    <dgm:pt modelId="{137DC911-9E43-4E85-8D40-B5C969BE8D41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Steigers</a:t>
          </a:r>
          <a:r>
            <a:rPr lang="en-US" dirty="0" smtClean="0"/>
            <a:t> (A,B,C,D,E)</a:t>
          </a:r>
          <a:endParaRPr lang="nl-NL" dirty="0"/>
        </a:p>
      </dgm:t>
    </dgm:pt>
    <dgm:pt modelId="{5F8F770A-4FF7-401D-95BA-A83CEDDA75E5}" type="parTrans" cxnId="{75285263-6083-4A6E-9EAD-D810360D3F35}">
      <dgm:prSet/>
      <dgm:spPr/>
      <dgm:t>
        <a:bodyPr/>
        <a:lstStyle/>
        <a:p>
          <a:endParaRPr lang="nl-NL"/>
        </a:p>
      </dgm:t>
    </dgm:pt>
    <dgm:pt modelId="{2F3861C8-1550-4FE4-9CBB-7D5165504505}" type="sibTrans" cxnId="{75285263-6083-4A6E-9EAD-D810360D3F35}">
      <dgm:prSet/>
      <dgm:spPr/>
      <dgm:t>
        <a:bodyPr/>
        <a:lstStyle/>
        <a:p>
          <a:endParaRPr lang="nl-NL"/>
        </a:p>
      </dgm:t>
    </dgm:pt>
    <dgm:pt modelId="{0F1C7671-DAF1-4D0A-AE39-C5FF72AB5306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Optuig-aftuigsteiger</a:t>
          </a:r>
          <a:endParaRPr lang="nl-NL" dirty="0"/>
        </a:p>
      </dgm:t>
    </dgm:pt>
    <dgm:pt modelId="{8A05624A-94E9-45B4-AE61-4F48D98D4802}" type="parTrans" cxnId="{8FE4B60E-FA54-405F-B7B3-C78F033A5298}">
      <dgm:prSet/>
      <dgm:spPr/>
      <dgm:t>
        <a:bodyPr/>
        <a:lstStyle/>
        <a:p>
          <a:endParaRPr lang="nl-NL"/>
        </a:p>
      </dgm:t>
    </dgm:pt>
    <dgm:pt modelId="{A0D18E87-4A94-4A48-979C-4DA7BD4B95B6}" type="sibTrans" cxnId="{8FE4B60E-FA54-405F-B7B3-C78F033A5298}">
      <dgm:prSet/>
      <dgm:spPr/>
      <dgm:t>
        <a:bodyPr/>
        <a:lstStyle/>
        <a:p>
          <a:endParaRPr lang="nl-NL"/>
        </a:p>
      </dgm:t>
    </dgm:pt>
    <dgm:pt modelId="{29E04F34-3C9F-43A4-9921-BD74507EA460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Verlichting</a:t>
          </a:r>
          <a:endParaRPr lang="en-US" dirty="0" smtClean="0"/>
        </a:p>
      </dgm:t>
    </dgm:pt>
    <dgm:pt modelId="{E3474272-A376-4DE8-B392-8CEEDFA006E9}" type="parTrans" cxnId="{AE72A8AD-D70E-485D-B312-AFAF5FB1415B}">
      <dgm:prSet/>
      <dgm:spPr/>
      <dgm:t>
        <a:bodyPr/>
        <a:lstStyle/>
        <a:p>
          <a:endParaRPr lang="nl-NL"/>
        </a:p>
      </dgm:t>
    </dgm:pt>
    <dgm:pt modelId="{50C48028-D09B-4DCE-A143-34E4E236E4A6}" type="sibTrans" cxnId="{AE72A8AD-D70E-485D-B312-AFAF5FB1415B}">
      <dgm:prSet/>
      <dgm:spPr/>
      <dgm:t>
        <a:bodyPr/>
        <a:lstStyle/>
        <a:p>
          <a:endParaRPr lang="nl-NL"/>
        </a:p>
      </dgm:t>
    </dgm:pt>
    <dgm:pt modelId="{BC6DF862-664D-4DB0-A048-8BCEBE5B5726}">
      <dgm:prSet phldrT="[Tekst]"/>
      <dgm:spPr/>
      <dgm:t>
        <a:bodyPr/>
        <a:lstStyle/>
        <a:p>
          <a:r>
            <a:rPr lang="en-US" dirty="0" smtClean="0"/>
            <a:t>C. CLUBHUIS</a:t>
          </a:r>
          <a:endParaRPr lang="nl-NL" dirty="0"/>
        </a:p>
      </dgm:t>
    </dgm:pt>
    <dgm:pt modelId="{CC9CD033-9398-4D90-A2F5-952A25CF7609}" type="parTrans" cxnId="{5FE2AA27-3625-4293-A8A5-991ACD6170E1}">
      <dgm:prSet/>
      <dgm:spPr/>
      <dgm:t>
        <a:bodyPr/>
        <a:lstStyle/>
        <a:p>
          <a:endParaRPr lang="nl-NL"/>
        </a:p>
      </dgm:t>
    </dgm:pt>
    <dgm:pt modelId="{EAA6F935-A614-446C-ACDF-CBFDAA9C67CD}" type="sibTrans" cxnId="{5FE2AA27-3625-4293-A8A5-991ACD6170E1}">
      <dgm:prSet/>
      <dgm:spPr/>
      <dgm:t>
        <a:bodyPr/>
        <a:lstStyle/>
        <a:p>
          <a:endParaRPr lang="nl-NL"/>
        </a:p>
      </dgm:t>
    </dgm:pt>
    <dgm:pt modelId="{B012E6C6-2166-40ED-9C45-716FAB9019BF}">
      <dgm:prSet phldrT="[Tekst]"/>
      <dgm:spPr/>
      <dgm:t>
        <a:bodyPr/>
        <a:lstStyle/>
        <a:p>
          <a:r>
            <a:rPr lang="en-US" dirty="0" smtClean="0"/>
            <a:t>D. LOODS</a:t>
          </a:r>
          <a:endParaRPr lang="nl-NL" dirty="0"/>
        </a:p>
      </dgm:t>
    </dgm:pt>
    <dgm:pt modelId="{4109F67B-2427-4C28-8E30-05B349A90DF9}" type="parTrans" cxnId="{BDB22CBD-B4D5-4D80-BB44-8EA762A9E677}">
      <dgm:prSet/>
      <dgm:spPr/>
      <dgm:t>
        <a:bodyPr/>
        <a:lstStyle/>
        <a:p>
          <a:endParaRPr lang="nl-NL"/>
        </a:p>
      </dgm:t>
    </dgm:pt>
    <dgm:pt modelId="{0B96FBFB-E95C-4CD3-9D95-509DC671D8AB}" type="sibTrans" cxnId="{BDB22CBD-B4D5-4D80-BB44-8EA762A9E677}">
      <dgm:prSet/>
      <dgm:spPr/>
      <dgm:t>
        <a:bodyPr/>
        <a:lstStyle/>
        <a:p>
          <a:endParaRPr lang="nl-NL"/>
        </a:p>
      </dgm:t>
    </dgm:pt>
    <dgm:pt modelId="{106F813B-415A-4DB8-8E85-B8C693C5EF57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Afspuitplaats</a:t>
          </a:r>
          <a:endParaRPr lang="nl-NL" dirty="0"/>
        </a:p>
      </dgm:t>
    </dgm:pt>
    <dgm:pt modelId="{AE88F52E-C102-4128-AAED-FFA8120B6C05}" type="parTrans" cxnId="{6D9D3DEF-AFAD-4D6B-BA5F-DD552D21E379}">
      <dgm:prSet/>
      <dgm:spPr/>
      <dgm:t>
        <a:bodyPr/>
        <a:lstStyle/>
        <a:p>
          <a:endParaRPr lang="nl-NL"/>
        </a:p>
      </dgm:t>
    </dgm:pt>
    <dgm:pt modelId="{B9F8A854-C95C-435D-A9E8-51DB4B729A5E}" type="sibTrans" cxnId="{6D9D3DEF-AFAD-4D6B-BA5F-DD552D21E379}">
      <dgm:prSet/>
      <dgm:spPr/>
      <dgm:t>
        <a:bodyPr/>
        <a:lstStyle/>
        <a:p>
          <a:endParaRPr lang="nl-NL"/>
        </a:p>
      </dgm:t>
    </dgm:pt>
    <dgm:pt modelId="{6063774C-5654-43FF-BED6-95CCE760AC79}">
      <dgm:prSet phldrT="[Teks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Parkeergelegenheid</a:t>
          </a:r>
          <a:endParaRPr lang="en-US" dirty="0" smtClean="0"/>
        </a:p>
      </dgm:t>
    </dgm:pt>
    <dgm:pt modelId="{22D8D7A4-ED28-483D-9DA4-AE2B568349C7}" type="parTrans" cxnId="{D09BD200-CB58-4D6C-97D2-852A7DB9F5BC}">
      <dgm:prSet/>
      <dgm:spPr/>
      <dgm:t>
        <a:bodyPr/>
        <a:lstStyle/>
        <a:p>
          <a:endParaRPr lang="nl-NL"/>
        </a:p>
      </dgm:t>
    </dgm:pt>
    <dgm:pt modelId="{C2410441-0D4B-4602-8168-0D4F84268969}" type="sibTrans" cxnId="{D09BD200-CB58-4D6C-97D2-852A7DB9F5BC}">
      <dgm:prSet/>
      <dgm:spPr/>
      <dgm:t>
        <a:bodyPr/>
        <a:lstStyle/>
        <a:p>
          <a:endParaRPr lang="nl-NL"/>
        </a:p>
      </dgm:t>
    </dgm:pt>
    <dgm:pt modelId="{674511EB-00ED-4B31-B438-EADD9B74CE50}">
      <dgm:prSet phldrT="[Tekst]"/>
      <dgm:spPr/>
      <dgm:t>
        <a:bodyPr/>
        <a:lstStyle/>
        <a:p>
          <a:r>
            <a:rPr lang="en-US" dirty="0" smtClean="0"/>
            <a:t>7. </a:t>
          </a:r>
          <a:r>
            <a:rPr lang="en-US" dirty="0" err="1" smtClean="0"/>
            <a:t>Hekwerk</a:t>
          </a:r>
          <a:r>
            <a:rPr lang="en-US" dirty="0" smtClean="0"/>
            <a:t> / </a:t>
          </a:r>
          <a:r>
            <a:rPr lang="en-US" dirty="0" err="1" smtClean="0"/>
            <a:t>borden</a:t>
          </a:r>
          <a:endParaRPr lang="en-US" dirty="0" smtClean="0"/>
        </a:p>
      </dgm:t>
    </dgm:pt>
    <dgm:pt modelId="{81B3AE15-7764-49B6-B86D-CC62DA0BC837}" type="parTrans" cxnId="{60BFD93E-37BD-42EA-89B3-1DE83B3B0745}">
      <dgm:prSet/>
      <dgm:spPr/>
      <dgm:t>
        <a:bodyPr/>
        <a:lstStyle/>
        <a:p>
          <a:endParaRPr lang="nl-NL"/>
        </a:p>
      </dgm:t>
    </dgm:pt>
    <dgm:pt modelId="{4DA21791-97EF-4CD0-8747-BFE936F72880}" type="sibTrans" cxnId="{60BFD93E-37BD-42EA-89B3-1DE83B3B0745}">
      <dgm:prSet/>
      <dgm:spPr/>
      <dgm:t>
        <a:bodyPr/>
        <a:lstStyle/>
        <a:p>
          <a:endParaRPr lang="nl-NL"/>
        </a:p>
      </dgm:t>
    </dgm:pt>
    <dgm:pt modelId="{2B0991E0-64A5-423F-83C1-3FEC22BDB043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Laadpunten</a:t>
          </a:r>
          <a:r>
            <a:rPr lang="en-US" dirty="0" smtClean="0"/>
            <a:t> / </a:t>
          </a:r>
          <a:r>
            <a:rPr lang="en-US" dirty="0" err="1" smtClean="0"/>
            <a:t>Stroom</a:t>
          </a:r>
          <a:endParaRPr lang="en-US" dirty="0" smtClean="0"/>
        </a:p>
      </dgm:t>
    </dgm:pt>
    <dgm:pt modelId="{47AD4873-5599-4CCA-96E2-159BA758E53E}" type="parTrans" cxnId="{4ED0D071-7F1E-4855-96E5-E9E0253FE2EE}">
      <dgm:prSet/>
      <dgm:spPr/>
      <dgm:t>
        <a:bodyPr/>
        <a:lstStyle/>
        <a:p>
          <a:endParaRPr lang="nl-NL"/>
        </a:p>
      </dgm:t>
    </dgm:pt>
    <dgm:pt modelId="{38515635-F8FD-4F00-B9F7-61B86CA5328F}" type="sibTrans" cxnId="{4ED0D071-7F1E-4855-96E5-E9E0253FE2EE}">
      <dgm:prSet/>
      <dgm:spPr/>
      <dgm:t>
        <a:bodyPr/>
        <a:lstStyle/>
        <a:p>
          <a:endParaRPr lang="nl-NL"/>
        </a:p>
      </dgm:t>
    </dgm:pt>
    <dgm:pt modelId="{B2E1B429-371B-405E-9571-2ADA8FC2F1D3}">
      <dgm:prSet phldrT="[Tekst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Panamakanaal</a:t>
          </a:r>
          <a:endParaRPr lang="en-US" dirty="0" smtClean="0"/>
        </a:p>
      </dgm:t>
    </dgm:pt>
    <dgm:pt modelId="{CD019BC0-95AD-40B0-8D07-A0AB5D59DC1F}" type="parTrans" cxnId="{B0661671-E728-48E2-A707-6AFA498C3453}">
      <dgm:prSet/>
      <dgm:spPr/>
      <dgm:t>
        <a:bodyPr/>
        <a:lstStyle/>
        <a:p>
          <a:endParaRPr lang="nl-NL"/>
        </a:p>
      </dgm:t>
    </dgm:pt>
    <dgm:pt modelId="{ACF0691A-BB03-4A2C-B2EF-078DC848E7CF}" type="sibTrans" cxnId="{B0661671-E728-48E2-A707-6AFA498C3453}">
      <dgm:prSet/>
      <dgm:spPr/>
      <dgm:t>
        <a:bodyPr/>
        <a:lstStyle/>
        <a:p>
          <a:endParaRPr lang="nl-NL"/>
        </a:p>
      </dgm:t>
    </dgm:pt>
    <dgm:pt modelId="{D8ACFF9D-1B6D-41F2-B6E1-7B4DF2384C64}">
      <dgm:prSet phldrT="[Teks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Afmeervoorz</a:t>
          </a:r>
          <a:r>
            <a:rPr lang="en-US" dirty="0" smtClean="0"/>
            <a:t>. Pan. K.</a:t>
          </a:r>
          <a:endParaRPr lang="nl-NL" dirty="0"/>
        </a:p>
      </dgm:t>
    </dgm:pt>
    <dgm:pt modelId="{24932A6F-A6EA-49D0-909D-F6405DDAAF7F}" type="parTrans" cxnId="{7EE1C0A7-D97E-4D63-8AE0-C5A63F16E946}">
      <dgm:prSet/>
      <dgm:spPr/>
      <dgm:t>
        <a:bodyPr/>
        <a:lstStyle/>
        <a:p>
          <a:endParaRPr lang="nl-NL"/>
        </a:p>
      </dgm:t>
    </dgm:pt>
    <dgm:pt modelId="{D573BFAF-EB63-4103-B62F-C91EDEDB3F97}" type="sibTrans" cxnId="{7EE1C0A7-D97E-4D63-8AE0-C5A63F16E946}">
      <dgm:prSet/>
      <dgm:spPr/>
      <dgm:t>
        <a:bodyPr/>
        <a:lstStyle/>
        <a:p>
          <a:endParaRPr lang="nl-NL"/>
        </a:p>
      </dgm:t>
    </dgm:pt>
    <dgm:pt modelId="{8D008EED-3C81-4AC4-A078-9BDEF994F242}">
      <dgm:prSet phldrT="[Teks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Overig</a:t>
          </a:r>
          <a:endParaRPr lang="en-US" dirty="0" smtClean="0"/>
        </a:p>
      </dgm:t>
    </dgm:pt>
    <dgm:pt modelId="{CAD2D124-61D2-4887-B2BD-74FF6B549775}" type="parTrans" cxnId="{90442B06-8B45-465D-AF9A-F1109E9A1C03}">
      <dgm:prSet/>
      <dgm:spPr/>
      <dgm:t>
        <a:bodyPr/>
        <a:lstStyle/>
        <a:p>
          <a:endParaRPr lang="nl-NL"/>
        </a:p>
      </dgm:t>
    </dgm:pt>
    <dgm:pt modelId="{16966EF6-BA17-41B8-B320-D358C61B507F}" type="sibTrans" cxnId="{90442B06-8B45-465D-AF9A-F1109E9A1C03}">
      <dgm:prSet/>
      <dgm:spPr/>
      <dgm:t>
        <a:bodyPr/>
        <a:lstStyle/>
        <a:p>
          <a:endParaRPr lang="nl-NL"/>
        </a:p>
      </dgm:t>
    </dgm:pt>
    <dgm:pt modelId="{A065207C-DFF9-4353-BF41-4ECF81EDEB62}">
      <dgm:prSet phldrT="[Tekst]"/>
      <dgm:spPr/>
      <dgm:t>
        <a:bodyPr/>
        <a:lstStyle/>
        <a:p>
          <a:r>
            <a:rPr lang="en-US" dirty="0" smtClean="0"/>
            <a:t>12. </a:t>
          </a:r>
          <a:r>
            <a:rPr lang="en-US" dirty="0" err="1" smtClean="0"/>
            <a:t>Overig</a:t>
          </a:r>
          <a:endParaRPr lang="en-US" dirty="0" smtClean="0"/>
        </a:p>
      </dgm:t>
    </dgm:pt>
    <dgm:pt modelId="{B128D1E5-6864-4EFB-8E03-E5A78CDEA8A3}" type="sibTrans" cxnId="{E5E0F255-0750-4D73-A183-B338F2A4988E}">
      <dgm:prSet/>
      <dgm:spPr/>
      <dgm:t>
        <a:bodyPr/>
        <a:lstStyle/>
        <a:p>
          <a:endParaRPr lang="nl-NL"/>
        </a:p>
      </dgm:t>
    </dgm:pt>
    <dgm:pt modelId="{4D000405-3E55-4EEE-BF4D-CF022E64439C}" type="parTrans" cxnId="{E5E0F255-0750-4D73-A183-B338F2A4988E}">
      <dgm:prSet/>
      <dgm:spPr/>
      <dgm:t>
        <a:bodyPr/>
        <a:lstStyle/>
        <a:p>
          <a:endParaRPr lang="nl-NL"/>
        </a:p>
      </dgm:t>
    </dgm:pt>
    <dgm:pt modelId="{388DD5D6-7269-4DA1-82F7-5EB0226E1957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Cursusruimte</a:t>
          </a:r>
          <a:endParaRPr lang="en-US" dirty="0" smtClean="0"/>
        </a:p>
      </dgm:t>
    </dgm:pt>
    <dgm:pt modelId="{92464F35-6A25-4BDD-980B-8598DB6E29D9}" type="parTrans" cxnId="{E621E67F-465F-4815-9A96-7B2584627E7E}">
      <dgm:prSet/>
      <dgm:spPr/>
      <dgm:t>
        <a:bodyPr/>
        <a:lstStyle/>
        <a:p>
          <a:endParaRPr lang="nl-NL"/>
        </a:p>
      </dgm:t>
    </dgm:pt>
    <dgm:pt modelId="{EA4404E3-AC0E-4A66-87B0-A301DEB94091}" type="sibTrans" cxnId="{E621E67F-465F-4815-9A96-7B2584627E7E}">
      <dgm:prSet/>
      <dgm:spPr/>
      <dgm:t>
        <a:bodyPr/>
        <a:lstStyle/>
        <a:p>
          <a:endParaRPr lang="nl-NL"/>
        </a:p>
      </dgm:t>
    </dgm:pt>
    <dgm:pt modelId="{24883CC4-850E-4EF8-A03C-11E8DB42CE0B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Sanitairgebouw</a:t>
          </a:r>
          <a:endParaRPr lang="en-US" dirty="0" smtClean="0"/>
        </a:p>
      </dgm:t>
    </dgm:pt>
    <dgm:pt modelId="{FA237DD1-BAD8-4617-A8DB-CEC5DEF337C2}" type="parTrans" cxnId="{A7DCEDFA-E257-46D4-AD70-BDAC1C782A51}">
      <dgm:prSet/>
      <dgm:spPr/>
      <dgm:t>
        <a:bodyPr/>
        <a:lstStyle/>
        <a:p>
          <a:endParaRPr lang="nl-NL"/>
        </a:p>
      </dgm:t>
    </dgm:pt>
    <dgm:pt modelId="{9BF04057-30DB-4144-8944-82853543659A}" type="sibTrans" cxnId="{A7DCEDFA-E257-46D4-AD70-BDAC1C782A51}">
      <dgm:prSet/>
      <dgm:spPr/>
      <dgm:t>
        <a:bodyPr/>
        <a:lstStyle/>
        <a:p>
          <a:endParaRPr lang="nl-NL"/>
        </a:p>
      </dgm:t>
    </dgm:pt>
    <dgm:pt modelId="{49A4E6EF-75E3-4130-824F-2AAEC478047F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Trailerstaanplaatsen</a:t>
          </a:r>
          <a:endParaRPr lang="nl-NL" dirty="0"/>
        </a:p>
      </dgm:t>
    </dgm:pt>
    <dgm:pt modelId="{A79733CD-6A6A-419B-BD85-D12EF4F492DB}" type="parTrans" cxnId="{876C695C-F2EA-4CDD-9AA7-CE99F10AAEC2}">
      <dgm:prSet/>
      <dgm:spPr/>
      <dgm:t>
        <a:bodyPr/>
        <a:lstStyle/>
        <a:p>
          <a:endParaRPr lang="nl-NL"/>
        </a:p>
      </dgm:t>
    </dgm:pt>
    <dgm:pt modelId="{E4F8506F-DC62-4079-984A-1C6CE81B7A32}" type="sibTrans" cxnId="{876C695C-F2EA-4CDD-9AA7-CE99F10AAEC2}">
      <dgm:prSet/>
      <dgm:spPr/>
      <dgm:t>
        <a:bodyPr/>
        <a:lstStyle/>
        <a:p>
          <a:endParaRPr lang="nl-NL"/>
        </a:p>
      </dgm:t>
    </dgm:pt>
    <dgm:pt modelId="{4265E64D-7D80-4088-821A-ACA1959C864F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Verharding</a:t>
          </a:r>
          <a:r>
            <a:rPr lang="en-US" dirty="0" smtClean="0"/>
            <a:t>/</a:t>
          </a:r>
          <a:r>
            <a:rPr lang="en-US" dirty="0" err="1" smtClean="0"/>
            <a:t>paden</a:t>
          </a:r>
          <a:endParaRPr lang="en-US" dirty="0" smtClean="0"/>
        </a:p>
      </dgm:t>
    </dgm:pt>
    <dgm:pt modelId="{AC1AA562-96F5-4A67-9D6D-FC9DA0F0BF4D}" type="parTrans" cxnId="{EEF1A032-FD72-4022-B69F-3C7A5D393522}">
      <dgm:prSet/>
      <dgm:spPr/>
      <dgm:t>
        <a:bodyPr/>
        <a:lstStyle/>
        <a:p>
          <a:endParaRPr lang="nl-NL"/>
        </a:p>
      </dgm:t>
    </dgm:pt>
    <dgm:pt modelId="{B1AB2BBB-551A-46E1-8159-714E5691EB23}" type="sibTrans" cxnId="{EEF1A032-FD72-4022-B69F-3C7A5D393522}">
      <dgm:prSet/>
      <dgm:spPr/>
      <dgm:t>
        <a:bodyPr/>
        <a:lstStyle/>
        <a:p>
          <a:endParaRPr lang="nl-NL"/>
        </a:p>
      </dgm:t>
    </dgm:pt>
    <dgm:pt modelId="{26BCAD79-EF57-49F5-8FD8-DBEB9222735F}">
      <dgm:prSet phldrT="[Teks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Daken</a:t>
          </a:r>
          <a:endParaRPr lang="en-US" dirty="0" smtClean="0"/>
        </a:p>
      </dgm:t>
    </dgm:pt>
    <dgm:pt modelId="{96EFA141-8DE1-4C95-8E6C-BB94365B5A53}" type="parTrans" cxnId="{0E18D0D4-06E8-47F3-833E-D18CA602909E}">
      <dgm:prSet/>
      <dgm:spPr/>
      <dgm:t>
        <a:bodyPr/>
        <a:lstStyle/>
        <a:p>
          <a:endParaRPr lang="nl-NL"/>
        </a:p>
      </dgm:t>
    </dgm:pt>
    <dgm:pt modelId="{FB245B8A-B1C7-424A-BF75-EE00B5AA1AA3}" type="sibTrans" cxnId="{0E18D0D4-06E8-47F3-833E-D18CA602909E}">
      <dgm:prSet/>
      <dgm:spPr/>
      <dgm:t>
        <a:bodyPr/>
        <a:lstStyle/>
        <a:p>
          <a:endParaRPr lang="nl-NL"/>
        </a:p>
      </dgm:t>
    </dgm:pt>
    <dgm:pt modelId="{7A85DA27-FAAB-4D5F-B821-6FD3551ACC4C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Grootte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uitvoering</a:t>
          </a:r>
          <a:endParaRPr lang="en-US" dirty="0" smtClean="0"/>
        </a:p>
      </dgm:t>
    </dgm:pt>
    <dgm:pt modelId="{F76F1C7B-8A3E-4BFA-A3F2-775BA821E0A1}" type="parTrans" cxnId="{18835DB5-EEC0-4987-8B5B-882F281C75DF}">
      <dgm:prSet/>
      <dgm:spPr/>
      <dgm:t>
        <a:bodyPr/>
        <a:lstStyle/>
        <a:p>
          <a:endParaRPr lang="nl-NL"/>
        </a:p>
      </dgm:t>
    </dgm:pt>
    <dgm:pt modelId="{463C798D-0F33-4AF8-B1FC-7C08B9BC3CB6}" type="sibTrans" cxnId="{18835DB5-EEC0-4987-8B5B-882F281C75DF}">
      <dgm:prSet/>
      <dgm:spPr/>
      <dgm:t>
        <a:bodyPr/>
        <a:lstStyle/>
        <a:p>
          <a:endParaRPr lang="nl-NL"/>
        </a:p>
      </dgm:t>
    </dgm:pt>
    <dgm:pt modelId="{3EE1558A-D435-4959-91AC-FB4A429EB7AB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Overig</a:t>
          </a:r>
          <a:endParaRPr lang="en-US" dirty="0" smtClean="0"/>
        </a:p>
      </dgm:t>
    </dgm:pt>
    <dgm:pt modelId="{849CA32C-2642-4382-9E59-6CA14BBCF50C}" type="parTrans" cxnId="{8709DC4E-984F-44BB-A918-3683F07E401D}">
      <dgm:prSet/>
      <dgm:spPr/>
      <dgm:t>
        <a:bodyPr/>
        <a:lstStyle/>
        <a:p>
          <a:endParaRPr lang="nl-NL"/>
        </a:p>
      </dgm:t>
    </dgm:pt>
    <dgm:pt modelId="{FC0847C3-0976-4F32-BE50-8F39806362F9}" type="sibTrans" cxnId="{8709DC4E-984F-44BB-A918-3683F07E401D}">
      <dgm:prSet/>
      <dgm:spPr/>
      <dgm:t>
        <a:bodyPr/>
        <a:lstStyle/>
        <a:p>
          <a:endParaRPr lang="nl-NL"/>
        </a:p>
      </dgm:t>
    </dgm:pt>
    <dgm:pt modelId="{D8D35CFC-8899-4BA3-BF77-9ACABC18D71C}">
      <dgm:prSet phldrT="[Tekst]"/>
      <dgm:spPr/>
      <dgm:t>
        <a:bodyPr/>
        <a:lstStyle/>
        <a:p>
          <a:r>
            <a:rPr lang="en-US" dirty="0" smtClean="0"/>
            <a:t>E. OVERIG</a:t>
          </a:r>
          <a:endParaRPr lang="nl-NL" dirty="0"/>
        </a:p>
      </dgm:t>
    </dgm:pt>
    <dgm:pt modelId="{4421DB00-4438-48A6-8365-F6682CAEA447}" type="parTrans" cxnId="{F3FB35BC-4AFC-4F5A-AD8C-0E86BC5077BB}">
      <dgm:prSet/>
      <dgm:spPr/>
      <dgm:t>
        <a:bodyPr/>
        <a:lstStyle/>
        <a:p>
          <a:endParaRPr lang="nl-NL"/>
        </a:p>
      </dgm:t>
    </dgm:pt>
    <dgm:pt modelId="{5B435B9F-C42E-4C6B-B5D8-E2EA16F8E24F}" type="sibTrans" cxnId="{F3FB35BC-4AFC-4F5A-AD8C-0E86BC5077BB}">
      <dgm:prSet/>
      <dgm:spPr/>
      <dgm:t>
        <a:bodyPr/>
        <a:lstStyle/>
        <a:p>
          <a:endParaRPr lang="nl-NL"/>
        </a:p>
      </dgm:t>
    </dgm:pt>
    <dgm:pt modelId="{2F6EFDF3-BF37-4D51-ABE5-3B4994FB4B4C}">
      <dgm:prSet phldrT="[Teks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Deuren</a:t>
          </a:r>
          <a:endParaRPr lang="nl-NL" dirty="0"/>
        </a:p>
      </dgm:t>
    </dgm:pt>
    <dgm:pt modelId="{C9B927BA-7204-4FEC-9F00-448C87797F76}" type="parTrans" cxnId="{A2C94215-17DD-4ED7-A513-1FDFA6B680A9}">
      <dgm:prSet/>
      <dgm:spPr/>
      <dgm:t>
        <a:bodyPr/>
        <a:lstStyle/>
        <a:p>
          <a:endParaRPr lang="nl-NL"/>
        </a:p>
      </dgm:t>
    </dgm:pt>
    <dgm:pt modelId="{099389BD-25AC-47D2-ABDD-577C5B3061D4}" type="sibTrans" cxnId="{A2C94215-17DD-4ED7-A513-1FDFA6B680A9}">
      <dgm:prSet/>
      <dgm:spPr/>
      <dgm:t>
        <a:bodyPr/>
        <a:lstStyle/>
        <a:p>
          <a:endParaRPr lang="nl-NL"/>
        </a:p>
      </dgm:t>
    </dgm:pt>
    <dgm:pt modelId="{57E4D41B-FA24-4597-9FC3-AE849A1DC21F}">
      <dgm:prSet phldrT="[Teks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Dak</a:t>
          </a:r>
          <a:endParaRPr lang="nl-NL" dirty="0"/>
        </a:p>
      </dgm:t>
    </dgm:pt>
    <dgm:pt modelId="{118AE431-6D84-4338-B292-4EF231FEDE01}" type="parTrans" cxnId="{989D1170-FA3E-46A3-9002-2BBEC11ED117}">
      <dgm:prSet/>
      <dgm:spPr/>
      <dgm:t>
        <a:bodyPr/>
        <a:lstStyle/>
        <a:p>
          <a:endParaRPr lang="nl-NL"/>
        </a:p>
      </dgm:t>
    </dgm:pt>
    <dgm:pt modelId="{7D357D14-349A-45FF-9B00-644ED6D371F7}" type="sibTrans" cxnId="{989D1170-FA3E-46A3-9002-2BBEC11ED117}">
      <dgm:prSet/>
      <dgm:spPr/>
      <dgm:t>
        <a:bodyPr/>
        <a:lstStyle/>
        <a:p>
          <a:endParaRPr lang="nl-NL"/>
        </a:p>
      </dgm:t>
    </dgm:pt>
    <dgm:pt modelId="{52D39441-A691-4F3D-992A-565920EE6BE0}">
      <dgm:prSet phldrT="[Tekst]"/>
      <dgm:spPr/>
      <dgm:t>
        <a:bodyPr/>
        <a:lstStyle/>
        <a:p>
          <a:r>
            <a:rPr lang="en-US" dirty="0" smtClean="0"/>
            <a:t>3. Ramen &amp; </a:t>
          </a:r>
          <a:r>
            <a:rPr lang="en-US" dirty="0" err="1" smtClean="0"/>
            <a:t>Muren</a:t>
          </a:r>
          <a:endParaRPr lang="nl-NL" dirty="0"/>
        </a:p>
      </dgm:t>
    </dgm:pt>
    <dgm:pt modelId="{B613CF19-F3EC-4DB2-91A2-5470A7E2E210}" type="parTrans" cxnId="{75012629-AB4A-4FF5-BDC4-7AB5A9A6D835}">
      <dgm:prSet/>
      <dgm:spPr/>
      <dgm:t>
        <a:bodyPr/>
        <a:lstStyle/>
        <a:p>
          <a:endParaRPr lang="nl-NL"/>
        </a:p>
      </dgm:t>
    </dgm:pt>
    <dgm:pt modelId="{FA1A903D-9937-4353-BF03-B1C25C26CB11}" type="sibTrans" cxnId="{75012629-AB4A-4FF5-BDC4-7AB5A9A6D835}">
      <dgm:prSet/>
      <dgm:spPr/>
      <dgm:t>
        <a:bodyPr/>
        <a:lstStyle/>
        <a:p>
          <a:endParaRPr lang="nl-NL"/>
        </a:p>
      </dgm:t>
    </dgm:pt>
    <dgm:pt modelId="{73D33B87-1FD3-4CFF-A9DB-C609047054FF}">
      <dgm:prSet phldrT="[Teks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Vloer</a:t>
          </a:r>
          <a:endParaRPr lang="nl-NL" dirty="0"/>
        </a:p>
      </dgm:t>
    </dgm:pt>
    <dgm:pt modelId="{C04DED47-A47B-4177-9ABA-677E2DCC554D}" type="parTrans" cxnId="{965D354C-C26D-440A-9AC1-21DF537BCD9C}">
      <dgm:prSet/>
      <dgm:spPr/>
      <dgm:t>
        <a:bodyPr/>
        <a:lstStyle/>
        <a:p>
          <a:endParaRPr lang="nl-NL"/>
        </a:p>
      </dgm:t>
    </dgm:pt>
    <dgm:pt modelId="{45D147BB-2D26-43A9-BD02-04F132C0F5FD}" type="sibTrans" cxnId="{965D354C-C26D-440A-9AC1-21DF537BCD9C}">
      <dgm:prSet/>
      <dgm:spPr/>
      <dgm:t>
        <a:bodyPr/>
        <a:lstStyle/>
        <a:p>
          <a:endParaRPr lang="nl-NL"/>
        </a:p>
      </dgm:t>
    </dgm:pt>
    <dgm:pt modelId="{080F8560-B5BE-4F44-B4E1-C54EE7D472F4}">
      <dgm:prSet phldrT="[Teks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Zolder</a:t>
          </a:r>
          <a:endParaRPr lang="nl-NL" dirty="0"/>
        </a:p>
      </dgm:t>
    </dgm:pt>
    <dgm:pt modelId="{C1392762-F2DF-40E6-9F71-846F9A34255F}" type="parTrans" cxnId="{5E577DCC-2D9E-416B-BC8E-3AFA24B4838C}">
      <dgm:prSet/>
      <dgm:spPr/>
      <dgm:t>
        <a:bodyPr/>
        <a:lstStyle/>
        <a:p>
          <a:endParaRPr lang="nl-NL"/>
        </a:p>
      </dgm:t>
    </dgm:pt>
    <dgm:pt modelId="{39ABB2F7-C0C3-413B-91E3-496E481296BD}" type="sibTrans" cxnId="{5E577DCC-2D9E-416B-BC8E-3AFA24B4838C}">
      <dgm:prSet/>
      <dgm:spPr/>
      <dgm:t>
        <a:bodyPr/>
        <a:lstStyle/>
        <a:p>
          <a:endParaRPr lang="nl-NL"/>
        </a:p>
      </dgm:t>
    </dgm:pt>
    <dgm:pt modelId="{71B77085-1ED7-4086-8EDB-1DBFA0C59F08}">
      <dgm:prSet phldrT="[Teks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Overig</a:t>
          </a:r>
          <a:endParaRPr lang="nl-NL" dirty="0"/>
        </a:p>
      </dgm:t>
    </dgm:pt>
    <dgm:pt modelId="{56A53532-35EE-4C86-8DA3-36EB4A54CC77}" type="parTrans" cxnId="{98A00EA5-E9F7-4FC6-A905-3922510825AA}">
      <dgm:prSet/>
      <dgm:spPr/>
      <dgm:t>
        <a:bodyPr/>
        <a:lstStyle/>
        <a:p>
          <a:endParaRPr lang="nl-NL"/>
        </a:p>
      </dgm:t>
    </dgm:pt>
    <dgm:pt modelId="{91BBD780-ADC5-4DB9-A3EF-1EF2DEAC2C2E}" type="sibTrans" cxnId="{98A00EA5-E9F7-4FC6-A905-3922510825AA}">
      <dgm:prSet/>
      <dgm:spPr/>
      <dgm:t>
        <a:bodyPr/>
        <a:lstStyle/>
        <a:p>
          <a:endParaRPr lang="nl-NL"/>
        </a:p>
      </dgm:t>
    </dgm:pt>
    <dgm:pt modelId="{03A5F945-437F-448E-92C3-789034945E26}">
      <dgm:prSet phldrT="[Tekst]"/>
      <dgm:spPr/>
      <dgm:t>
        <a:bodyPr/>
        <a:lstStyle/>
        <a:p>
          <a:r>
            <a:rPr lang="en-US" dirty="0" smtClean="0"/>
            <a:t>9. </a:t>
          </a:r>
          <a:r>
            <a:rPr lang="en-US" dirty="0" err="1" smtClean="0"/>
            <a:t>Voorz</a:t>
          </a:r>
          <a:r>
            <a:rPr lang="en-US" dirty="0" smtClean="0"/>
            <a:t>. </a:t>
          </a:r>
          <a:r>
            <a:rPr lang="en-US" dirty="0" err="1" smtClean="0"/>
            <a:t>Havenmeester</a:t>
          </a:r>
          <a:endParaRPr lang="en-US" dirty="0" smtClean="0"/>
        </a:p>
      </dgm:t>
    </dgm:pt>
    <dgm:pt modelId="{A378868E-78B0-4CCB-8B67-449631ACCBCA}" type="sibTrans" cxnId="{548F9746-1DDB-4B0E-A558-24CCAF9D0709}">
      <dgm:prSet/>
      <dgm:spPr/>
      <dgm:t>
        <a:bodyPr/>
        <a:lstStyle/>
        <a:p>
          <a:endParaRPr lang="nl-NL"/>
        </a:p>
      </dgm:t>
    </dgm:pt>
    <dgm:pt modelId="{9BC65B99-0C24-453C-8CE2-62E9427900A2}" type="parTrans" cxnId="{548F9746-1DDB-4B0E-A558-24CCAF9D0709}">
      <dgm:prSet/>
      <dgm:spPr/>
      <dgm:t>
        <a:bodyPr/>
        <a:lstStyle/>
        <a:p>
          <a:endParaRPr lang="nl-NL"/>
        </a:p>
      </dgm:t>
    </dgm:pt>
    <dgm:pt modelId="{9EF2F607-A418-4108-B7EF-407D3CADAE6D}">
      <dgm:prSet phldrT="[Tekst]"/>
      <dgm:spPr/>
      <dgm:t>
        <a:bodyPr/>
        <a:lstStyle/>
        <a:p>
          <a:r>
            <a:rPr lang="en-US" dirty="0" smtClean="0"/>
            <a:t>10. </a:t>
          </a:r>
          <a:r>
            <a:rPr lang="en-US" dirty="0" err="1" smtClean="0"/>
            <a:t>Boothelling</a:t>
          </a:r>
          <a:endParaRPr lang="en-US" dirty="0" smtClean="0"/>
        </a:p>
      </dgm:t>
    </dgm:pt>
    <dgm:pt modelId="{1F11F31B-85C7-4696-AB59-DBB27EA7A083}" type="parTrans" cxnId="{712132CD-B3DC-4B64-BAF5-421D175FF82D}">
      <dgm:prSet/>
      <dgm:spPr/>
      <dgm:t>
        <a:bodyPr/>
        <a:lstStyle/>
        <a:p>
          <a:endParaRPr lang="nl-NL"/>
        </a:p>
      </dgm:t>
    </dgm:pt>
    <dgm:pt modelId="{14BD5471-7BB4-4CC4-B055-60137945AE93}" type="sibTrans" cxnId="{712132CD-B3DC-4B64-BAF5-421D175FF82D}">
      <dgm:prSet/>
      <dgm:spPr/>
      <dgm:t>
        <a:bodyPr/>
        <a:lstStyle/>
        <a:p>
          <a:endParaRPr lang="nl-NL"/>
        </a:p>
      </dgm:t>
    </dgm:pt>
    <dgm:pt modelId="{0158EAE9-49A9-4A1E-9378-ACCFA6193AA3}">
      <dgm:prSet phldrT="[Tekst]"/>
      <dgm:spPr/>
      <dgm:t>
        <a:bodyPr/>
        <a:lstStyle/>
        <a:p>
          <a:r>
            <a:rPr lang="en-US" dirty="0" err="1" smtClean="0"/>
            <a:t>Roeiboten</a:t>
          </a:r>
          <a:endParaRPr lang="nl-NL" dirty="0"/>
        </a:p>
      </dgm:t>
    </dgm:pt>
    <dgm:pt modelId="{93FD4F62-50C0-4E9F-9B1E-F144319E0111}" type="parTrans" cxnId="{9CDE7CB6-4156-4E09-B744-0E569890F724}">
      <dgm:prSet/>
      <dgm:spPr/>
      <dgm:t>
        <a:bodyPr/>
        <a:lstStyle/>
        <a:p>
          <a:endParaRPr lang="nl-NL"/>
        </a:p>
      </dgm:t>
    </dgm:pt>
    <dgm:pt modelId="{342AD3D4-2245-4172-A560-0FEF3E37FF62}" type="sibTrans" cxnId="{9CDE7CB6-4156-4E09-B744-0E569890F724}">
      <dgm:prSet/>
      <dgm:spPr/>
      <dgm:t>
        <a:bodyPr/>
        <a:lstStyle/>
        <a:p>
          <a:endParaRPr lang="nl-NL"/>
        </a:p>
      </dgm:t>
    </dgm:pt>
    <dgm:pt modelId="{EA5C06DC-8A04-4DE4-91BB-ECA50DAF7AC4}">
      <dgm:prSet phldrT="[Tekst]"/>
      <dgm:spPr/>
      <dgm:t>
        <a:bodyPr/>
        <a:lstStyle/>
        <a:p>
          <a:r>
            <a:rPr lang="en-US" dirty="0" smtClean="0"/>
            <a:t>11. Bev. Camera’s</a:t>
          </a:r>
        </a:p>
      </dgm:t>
    </dgm:pt>
    <dgm:pt modelId="{98B05CA4-ACDC-482C-AF5B-E624C1EB1E50}" type="parTrans" cxnId="{C1EBE6CE-21A6-4567-99F7-7321EF7C2218}">
      <dgm:prSet/>
      <dgm:spPr/>
      <dgm:t>
        <a:bodyPr/>
        <a:lstStyle/>
        <a:p>
          <a:endParaRPr lang="nl-NL"/>
        </a:p>
      </dgm:t>
    </dgm:pt>
    <dgm:pt modelId="{D45A136F-443E-4C01-AD80-9A4013BF17CB}" type="sibTrans" cxnId="{C1EBE6CE-21A6-4567-99F7-7321EF7C2218}">
      <dgm:prSet/>
      <dgm:spPr/>
      <dgm:t>
        <a:bodyPr/>
        <a:lstStyle/>
        <a:p>
          <a:endParaRPr lang="nl-NL"/>
        </a:p>
      </dgm:t>
    </dgm:pt>
    <dgm:pt modelId="{A64AC080-618B-42F6-9087-6CF30840C18E}">
      <dgm:prSet phldrT="[Tekst]"/>
      <dgm:spPr/>
      <dgm:t>
        <a:bodyPr/>
        <a:lstStyle/>
        <a:p>
          <a:endParaRPr lang="nl-NL" dirty="0"/>
        </a:p>
      </dgm:t>
    </dgm:pt>
    <dgm:pt modelId="{D3A8DA26-AA41-49AF-8955-8C370612B6F3}" type="parTrans" cxnId="{09FCFFD0-4806-464D-A419-17366DF528D9}">
      <dgm:prSet/>
      <dgm:spPr/>
      <dgm:t>
        <a:bodyPr/>
        <a:lstStyle/>
        <a:p>
          <a:endParaRPr lang="nl-NL"/>
        </a:p>
      </dgm:t>
    </dgm:pt>
    <dgm:pt modelId="{10084916-7453-4C6A-B5AA-0ECAAE1DDAD7}" type="sibTrans" cxnId="{09FCFFD0-4806-464D-A419-17366DF528D9}">
      <dgm:prSet/>
      <dgm:spPr/>
      <dgm:t>
        <a:bodyPr/>
        <a:lstStyle/>
        <a:p>
          <a:endParaRPr lang="nl-NL"/>
        </a:p>
      </dgm:t>
    </dgm:pt>
    <dgm:pt modelId="{2B41E146-5317-4380-B0D9-CB26CE5936A6}" type="pres">
      <dgm:prSet presAssocID="{68939CB8-53BA-476F-8A74-A9628B5D612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21B44CD3-D64A-4670-BD2E-815006D7FDEE}" type="pres">
      <dgm:prSet presAssocID="{3308B4F0-E097-4C64-8ADD-8192000A95F1}" presName="root" presStyleCnt="0">
        <dgm:presLayoutVars>
          <dgm:chMax/>
          <dgm:chPref/>
        </dgm:presLayoutVars>
      </dgm:prSet>
      <dgm:spPr/>
    </dgm:pt>
    <dgm:pt modelId="{AAFC37F7-AC0D-432B-AA94-D6BE63AC2E94}" type="pres">
      <dgm:prSet presAssocID="{3308B4F0-E097-4C64-8ADD-8192000A95F1}" presName="rootComposite" presStyleCnt="0">
        <dgm:presLayoutVars/>
      </dgm:prSet>
      <dgm:spPr/>
    </dgm:pt>
    <dgm:pt modelId="{2B0BD21A-DE6D-4F58-8412-A9B739D6622C}" type="pres">
      <dgm:prSet presAssocID="{3308B4F0-E097-4C64-8ADD-8192000A95F1}" presName="ParentAccent" presStyleLbl="alignNode1" presStyleIdx="0" presStyleCnt="5"/>
      <dgm:spPr>
        <a:solidFill>
          <a:srgbClr val="00B050"/>
        </a:solidFill>
        <a:ln>
          <a:solidFill>
            <a:srgbClr val="00B050"/>
          </a:solidFill>
        </a:ln>
      </dgm:spPr>
    </dgm:pt>
    <dgm:pt modelId="{AAC1FAB4-7209-4750-9F54-3BD1B902635A}" type="pres">
      <dgm:prSet presAssocID="{3308B4F0-E097-4C64-8ADD-8192000A95F1}" presName="ParentSmallAccent" presStyleLbl="fgAcc1" presStyleIdx="0" presStyleCnt="5"/>
      <dgm:spPr>
        <a:ln>
          <a:solidFill>
            <a:schemeClr val="tx1"/>
          </a:solidFill>
        </a:ln>
      </dgm:spPr>
    </dgm:pt>
    <dgm:pt modelId="{FF77ECF7-F26C-461E-BA66-0FDA65712392}" type="pres">
      <dgm:prSet presAssocID="{3308B4F0-E097-4C64-8ADD-8192000A95F1}" presName="Parent" presStyleLbl="revTx" presStyleIdx="0" presStyleCnt="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283A2F-0F29-4F64-8788-56358DAA68DC}" type="pres">
      <dgm:prSet presAssocID="{3308B4F0-E097-4C64-8ADD-8192000A95F1}" presName="childShape" presStyleCnt="0">
        <dgm:presLayoutVars>
          <dgm:chMax val="0"/>
          <dgm:chPref val="0"/>
        </dgm:presLayoutVars>
      </dgm:prSet>
      <dgm:spPr/>
    </dgm:pt>
    <dgm:pt modelId="{BC3E7354-C9D2-46C1-BD26-111FA08B473B}" type="pres">
      <dgm:prSet presAssocID="{0BC2FEF7-7A19-4D42-ADBB-E52B0889B2E4}" presName="childComposite" presStyleCnt="0">
        <dgm:presLayoutVars>
          <dgm:chMax val="0"/>
          <dgm:chPref val="0"/>
        </dgm:presLayoutVars>
      </dgm:prSet>
      <dgm:spPr/>
    </dgm:pt>
    <dgm:pt modelId="{1E1510D8-D8FA-4063-89AD-1754E6FDD2C8}" type="pres">
      <dgm:prSet presAssocID="{0BC2FEF7-7A19-4D42-ADBB-E52B0889B2E4}" presName="ChildAccent" presStyleLbl="solidFgAcc1" presStyleIdx="0" presStyleCnt="31"/>
      <dgm:spPr/>
    </dgm:pt>
    <dgm:pt modelId="{B07FE9E0-C30F-4BC8-A910-9591775D7304}" type="pres">
      <dgm:prSet presAssocID="{0BC2FEF7-7A19-4D42-ADBB-E52B0889B2E4}" presName="Child" presStyleLbl="revTx" presStyleIdx="1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527A7D-8E9A-4A39-8468-CCE4FF06C3C9}" type="pres">
      <dgm:prSet presAssocID="{49A4E6EF-75E3-4130-824F-2AAEC478047F}" presName="childComposite" presStyleCnt="0">
        <dgm:presLayoutVars>
          <dgm:chMax val="0"/>
          <dgm:chPref val="0"/>
        </dgm:presLayoutVars>
      </dgm:prSet>
      <dgm:spPr/>
    </dgm:pt>
    <dgm:pt modelId="{17A64441-C979-4D51-BA30-E3EF849A3FA9}" type="pres">
      <dgm:prSet presAssocID="{49A4E6EF-75E3-4130-824F-2AAEC478047F}" presName="ChildAccent" presStyleLbl="solidFgAcc1" presStyleIdx="1" presStyleCnt="31"/>
      <dgm:spPr/>
    </dgm:pt>
    <dgm:pt modelId="{77EBF801-9793-46A9-99D8-4DD8F5E6C81A}" type="pres">
      <dgm:prSet presAssocID="{49A4E6EF-75E3-4130-824F-2AAEC478047F}" presName="Child" presStyleLbl="revTx" presStyleIdx="2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488281-1904-4D4F-AED0-E5DA0F807191}" type="pres">
      <dgm:prSet presAssocID="{7896C1D9-A038-4A22-BCE9-354413BA3CB1}" presName="childComposite" presStyleCnt="0">
        <dgm:presLayoutVars>
          <dgm:chMax val="0"/>
          <dgm:chPref val="0"/>
        </dgm:presLayoutVars>
      </dgm:prSet>
      <dgm:spPr/>
    </dgm:pt>
    <dgm:pt modelId="{BC14CD6A-A2A8-4713-8924-FE5CE486D524}" type="pres">
      <dgm:prSet presAssocID="{7896C1D9-A038-4A22-BCE9-354413BA3CB1}" presName="ChildAccent" presStyleLbl="solidFgAcc1" presStyleIdx="2" presStyleCnt="31"/>
      <dgm:spPr/>
    </dgm:pt>
    <dgm:pt modelId="{0C348246-EDF1-4D13-924E-B088405610C3}" type="pres">
      <dgm:prSet presAssocID="{7896C1D9-A038-4A22-BCE9-354413BA3CB1}" presName="Child" presStyleLbl="revTx" presStyleIdx="3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2E9C33-C814-4D34-93BF-218D0450E234}" type="pres">
      <dgm:prSet presAssocID="{106F813B-415A-4DB8-8E85-B8C693C5EF57}" presName="childComposite" presStyleCnt="0">
        <dgm:presLayoutVars>
          <dgm:chMax val="0"/>
          <dgm:chPref val="0"/>
        </dgm:presLayoutVars>
      </dgm:prSet>
      <dgm:spPr/>
    </dgm:pt>
    <dgm:pt modelId="{45935C92-454F-4D25-A05B-B0C346C9C5F7}" type="pres">
      <dgm:prSet presAssocID="{106F813B-415A-4DB8-8E85-B8C693C5EF57}" presName="ChildAccent" presStyleLbl="solidFgAcc1" presStyleIdx="3" presStyleCnt="31"/>
      <dgm:spPr/>
    </dgm:pt>
    <dgm:pt modelId="{8F786F5E-6508-4875-A690-D73B0BB81B1D}" type="pres">
      <dgm:prSet presAssocID="{106F813B-415A-4DB8-8E85-B8C693C5EF57}" presName="Child" presStyleLbl="revTx" presStyleIdx="4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BA0A357-C1B1-4E90-B6DC-C07898927716}" type="pres">
      <dgm:prSet presAssocID="{4265E64D-7D80-4088-821A-ACA1959C864F}" presName="childComposite" presStyleCnt="0">
        <dgm:presLayoutVars>
          <dgm:chMax val="0"/>
          <dgm:chPref val="0"/>
        </dgm:presLayoutVars>
      </dgm:prSet>
      <dgm:spPr/>
    </dgm:pt>
    <dgm:pt modelId="{7ECFBA27-2E25-4F5B-B3EF-48E2A65062C1}" type="pres">
      <dgm:prSet presAssocID="{4265E64D-7D80-4088-821A-ACA1959C864F}" presName="ChildAccent" presStyleLbl="solidFgAcc1" presStyleIdx="4" presStyleCnt="31"/>
      <dgm:spPr/>
    </dgm:pt>
    <dgm:pt modelId="{6D1EE577-F30A-4E40-B815-A7F13E106DD6}" type="pres">
      <dgm:prSet presAssocID="{4265E64D-7D80-4088-821A-ACA1959C864F}" presName="Child" presStyleLbl="revTx" presStyleIdx="5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822A07-4AC0-4FFD-9037-99A71B55ED01}" type="pres">
      <dgm:prSet presAssocID="{6063774C-5654-43FF-BED6-95CCE760AC79}" presName="childComposite" presStyleCnt="0">
        <dgm:presLayoutVars>
          <dgm:chMax val="0"/>
          <dgm:chPref val="0"/>
        </dgm:presLayoutVars>
      </dgm:prSet>
      <dgm:spPr/>
    </dgm:pt>
    <dgm:pt modelId="{0A4CDDA9-0426-487A-8B47-9E5FCA05D3EF}" type="pres">
      <dgm:prSet presAssocID="{6063774C-5654-43FF-BED6-95CCE760AC79}" presName="ChildAccent" presStyleLbl="solidFgAcc1" presStyleIdx="5" presStyleCnt="31"/>
      <dgm:spPr/>
    </dgm:pt>
    <dgm:pt modelId="{6DE934CA-193F-4C7B-B31B-82DD4D018740}" type="pres">
      <dgm:prSet presAssocID="{6063774C-5654-43FF-BED6-95CCE760AC79}" presName="Child" presStyleLbl="revTx" presStyleIdx="6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B69B1C-8AFF-409F-94BA-A244CD0B5E69}" type="pres">
      <dgm:prSet presAssocID="{674511EB-00ED-4B31-B438-EADD9B74CE50}" presName="childComposite" presStyleCnt="0">
        <dgm:presLayoutVars>
          <dgm:chMax val="0"/>
          <dgm:chPref val="0"/>
        </dgm:presLayoutVars>
      </dgm:prSet>
      <dgm:spPr/>
    </dgm:pt>
    <dgm:pt modelId="{C37158C6-1FD2-4E5A-8973-46112EAFD75F}" type="pres">
      <dgm:prSet presAssocID="{674511EB-00ED-4B31-B438-EADD9B74CE50}" presName="ChildAccent" presStyleLbl="solidFgAcc1" presStyleIdx="6" presStyleCnt="31"/>
      <dgm:spPr/>
    </dgm:pt>
    <dgm:pt modelId="{194B3FD9-2224-4AAE-9079-CFD4841C0572}" type="pres">
      <dgm:prSet presAssocID="{674511EB-00ED-4B31-B438-EADD9B74CE50}" presName="Child" presStyleLbl="revTx" presStyleIdx="7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C5F831-71F2-44E5-B079-4D3ABB3F75CD}" type="pres">
      <dgm:prSet presAssocID="{B2E1B429-371B-405E-9571-2ADA8FC2F1D3}" presName="childComposite" presStyleCnt="0">
        <dgm:presLayoutVars>
          <dgm:chMax val="0"/>
          <dgm:chPref val="0"/>
        </dgm:presLayoutVars>
      </dgm:prSet>
      <dgm:spPr/>
    </dgm:pt>
    <dgm:pt modelId="{1C96B678-6400-4F44-BAB2-36E58D1910E0}" type="pres">
      <dgm:prSet presAssocID="{B2E1B429-371B-405E-9571-2ADA8FC2F1D3}" presName="ChildAccent" presStyleLbl="solidFgAcc1" presStyleIdx="7" presStyleCnt="31"/>
      <dgm:spPr/>
    </dgm:pt>
    <dgm:pt modelId="{3F987F22-305D-451D-AA8C-21CA2CAD7A5C}" type="pres">
      <dgm:prSet presAssocID="{B2E1B429-371B-405E-9571-2ADA8FC2F1D3}" presName="Child" presStyleLbl="revTx" presStyleIdx="8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B46632-7DE6-4356-A766-4B2D3B8154F8}" type="pres">
      <dgm:prSet presAssocID="{03A5F945-437F-448E-92C3-789034945E26}" presName="childComposite" presStyleCnt="0">
        <dgm:presLayoutVars>
          <dgm:chMax val="0"/>
          <dgm:chPref val="0"/>
        </dgm:presLayoutVars>
      </dgm:prSet>
      <dgm:spPr/>
    </dgm:pt>
    <dgm:pt modelId="{3D550B90-7C9A-4AE4-89D4-1ACBCBFFB7A8}" type="pres">
      <dgm:prSet presAssocID="{03A5F945-437F-448E-92C3-789034945E26}" presName="ChildAccent" presStyleLbl="solidFgAcc1" presStyleIdx="8" presStyleCnt="31"/>
      <dgm:spPr/>
    </dgm:pt>
    <dgm:pt modelId="{EFF57714-BF25-40F6-9B28-138B68B6BF9F}" type="pres">
      <dgm:prSet presAssocID="{03A5F945-437F-448E-92C3-789034945E26}" presName="Child" presStyleLbl="revTx" presStyleIdx="9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E2E5F3-6544-47D2-88B2-CF1BAEA03FE3}" type="pres">
      <dgm:prSet presAssocID="{9EF2F607-A418-4108-B7EF-407D3CADAE6D}" presName="childComposite" presStyleCnt="0">
        <dgm:presLayoutVars>
          <dgm:chMax val="0"/>
          <dgm:chPref val="0"/>
        </dgm:presLayoutVars>
      </dgm:prSet>
      <dgm:spPr/>
    </dgm:pt>
    <dgm:pt modelId="{AAF2F1E7-F464-4E3F-9B40-6DFEB162F927}" type="pres">
      <dgm:prSet presAssocID="{9EF2F607-A418-4108-B7EF-407D3CADAE6D}" presName="ChildAccent" presStyleLbl="solidFgAcc1" presStyleIdx="9" presStyleCnt="31"/>
      <dgm:spPr/>
    </dgm:pt>
    <dgm:pt modelId="{93911FDA-21A6-40B1-B0D5-476FF6055012}" type="pres">
      <dgm:prSet presAssocID="{9EF2F607-A418-4108-B7EF-407D3CADAE6D}" presName="Child" presStyleLbl="revTx" presStyleIdx="10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705782-F2C7-48BD-A689-D1B843A5ACBA}" type="pres">
      <dgm:prSet presAssocID="{EA5C06DC-8A04-4DE4-91BB-ECA50DAF7AC4}" presName="childComposite" presStyleCnt="0">
        <dgm:presLayoutVars>
          <dgm:chMax val="0"/>
          <dgm:chPref val="0"/>
        </dgm:presLayoutVars>
      </dgm:prSet>
      <dgm:spPr/>
    </dgm:pt>
    <dgm:pt modelId="{D26A859C-EAE9-44DA-BE51-4C5AD9F50EBA}" type="pres">
      <dgm:prSet presAssocID="{EA5C06DC-8A04-4DE4-91BB-ECA50DAF7AC4}" presName="ChildAccent" presStyleLbl="solidFgAcc1" presStyleIdx="10" presStyleCnt="31"/>
      <dgm:spPr/>
    </dgm:pt>
    <dgm:pt modelId="{C01B3CDE-1443-4D71-A1B3-130BE06E0D35}" type="pres">
      <dgm:prSet presAssocID="{EA5C06DC-8A04-4DE4-91BB-ECA50DAF7AC4}" presName="Child" presStyleLbl="revTx" presStyleIdx="11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C670A4-0EA7-4978-9360-7CB0E23BAA8D}" type="pres">
      <dgm:prSet presAssocID="{A065207C-DFF9-4353-BF41-4ECF81EDEB62}" presName="childComposite" presStyleCnt="0">
        <dgm:presLayoutVars>
          <dgm:chMax val="0"/>
          <dgm:chPref val="0"/>
        </dgm:presLayoutVars>
      </dgm:prSet>
      <dgm:spPr/>
    </dgm:pt>
    <dgm:pt modelId="{1F0CF2F6-A077-48DE-A628-0D92DF608EEF}" type="pres">
      <dgm:prSet presAssocID="{A065207C-DFF9-4353-BF41-4ECF81EDEB62}" presName="ChildAccent" presStyleLbl="solidFgAcc1" presStyleIdx="11" presStyleCnt="31"/>
      <dgm:spPr/>
    </dgm:pt>
    <dgm:pt modelId="{21B0856C-E145-4D67-B41D-F8810DC4F35C}" type="pres">
      <dgm:prSet presAssocID="{A065207C-DFF9-4353-BF41-4ECF81EDEB62}" presName="Child" presStyleLbl="revTx" presStyleIdx="12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AA0BEF-955F-443E-BEB1-FA83C6D315CC}" type="pres">
      <dgm:prSet presAssocID="{5F6EE641-7E1B-4622-907D-8F44492224CF}" presName="root" presStyleCnt="0">
        <dgm:presLayoutVars>
          <dgm:chMax/>
          <dgm:chPref/>
        </dgm:presLayoutVars>
      </dgm:prSet>
      <dgm:spPr/>
    </dgm:pt>
    <dgm:pt modelId="{8EA1F4BD-79AF-4167-BF84-7DB31F0E26C6}" type="pres">
      <dgm:prSet presAssocID="{5F6EE641-7E1B-4622-907D-8F44492224CF}" presName="rootComposite" presStyleCnt="0">
        <dgm:presLayoutVars/>
      </dgm:prSet>
      <dgm:spPr/>
    </dgm:pt>
    <dgm:pt modelId="{7D97202F-DE13-4BF7-9614-E1E891AAC3D9}" type="pres">
      <dgm:prSet presAssocID="{5F6EE641-7E1B-4622-907D-8F44492224CF}" presName="ParentAccent" presStyleLbl="alignNode1" presStyleIdx="1" presStyleCnt="5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98580FC4-69A8-4A55-A7C1-7BF558EF4C42}" type="pres">
      <dgm:prSet presAssocID="{5F6EE641-7E1B-4622-907D-8F44492224CF}" presName="ParentSmallAccent" presStyleLbl="fgAcc1" presStyleIdx="1" presStyleCnt="5"/>
      <dgm:spPr/>
    </dgm:pt>
    <dgm:pt modelId="{CE8A585A-7DE5-42AC-8F99-EAC68FE99B99}" type="pres">
      <dgm:prSet presAssocID="{5F6EE641-7E1B-4622-907D-8F44492224CF}" presName="Parent" presStyleLbl="revTx" presStyleIdx="13" presStyleCnt="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87A111-B2D5-492A-8888-7471E95159C8}" type="pres">
      <dgm:prSet presAssocID="{5F6EE641-7E1B-4622-907D-8F44492224CF}" presName="childShape" presStyleCnt="0">
        <dgm:presLayoutVars>
          <dgm:chMax val="0"/>
          <dgm:chPref val="0"/>
        </dgm:presLayoutVars>
      </dgm:prSet>
      <dgm:spPr/>
    </dgm:pt>
    <dgm:pt modelId="{111AB0C5-B1F3-45F3-A259-8C1EFE73A6D7}" type="pres">
      <dgm:prSet presAssocID="{137DC911-9E43-4E85-8D40-B5C969BE8D41}" presName="childComposite" presStyleCnt="0">
        <dgm:presLayoutVars>
          <dgm:chMax val="0"/>
          <dgm:chPref val="0"/>
        </dgm:presLayoutVars>
      </dgm:prSet>
      <dgm:spPr/>
    </dgm:pt>
    <dgm:pt modelId="{D86DBA41-3C64-4E1B-B2D6-775C83010F70}" type="pres">
      <dgm:prSet presAssocID="{137DC911-9E43-4E85-8D40-B5C969BE8D41}" presName="ChildAccent" presStyleLbl="solidFgAcc1" presStyleIdx="12" presStyleCnt="31"/>
      <dgm:spPr/>
    </dgm:pt>
    <dgm:pt modelId="{1B12F74E-50B9-4AF4-8E8F-FF63452E4E03}" type="pres">
      <dgm:prSet presAssocID="{137DC911-9E43-4E85-8D40-B5C969BE8D41}" presName="Child" presStyleLbl="revTx" presStyleIdx="14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2732DC-475F-4D2B-9419-DD8E577A07DA}" type="pres">
      <dgm:prSet presAssocID="{0F1C7671-DAF1-4D0A-AE39-C5FF72AB5306}" presName="childComposite" presStyleCnt="0">
        <dgm:presLayoutVars>
          <dgm:chMax val="0"/>
          <dgm:chPref val="0"/>
        </dgm:presLayoutVars>
      </dgm:prSet>
      <dgm:spPr/>
    </dgm:pt>
    <dgm:pt modelId="{30CFC720-ACBD-43FF-B64E-3F4736B206F3}" type="pres">
      <dgm:prSet presAssocID="{0F1C7671-DAF1-4D0A-AE39-C5FF72AB5306}" presName="ChildAccent" presStyleLbl="solidFgAcc1" presStyleIdx="13" presStyleCnt="31"/>
      <dgm:spPr/>
    </dgm:pt>
    <dgm:pt modelId="{CB7259D9-1050-4082-866C-9653C36ADD46}" type="pres">
      <dgm:prSet presAssocID="{0F1C7671-DAF1-4D0A-AE39-C5FF72AB5306}" presName="Child" presStyleLbl="revTx" presStyleIdx="15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404A6B-8FDE-49F5-BA75-9A73F79BA055}" type="pres">
      <dgm:prSet presAssocID="{D8ACFF9D-1B6D-41F2-B6E1-7B4DF2384C64}" presName="childComposite" presStyleCnt="0">
        <dgm:presLayoutVars>
          <dgm:chMax val="0"/>
          <dgm:chPref val="0"/>
        </dgm:presLayoutVars>
      </dgm:prSet>
      <dgm:spPr/>
    </dgm:pt>
    <dgm:pt modelId="{B369C2C0-73D4-4A5E-8A8E-E289588A55E1}" type="pres">
      <dgm:prSet presAssocID="{D8ACFF9D-1B6D-41F2-B6E1-7B4DF2384C64}" presName="ChildAccent" presStyleLbl="solidFgAcc1" presStyleIdx="14" presStyleCnt="31"/>
      <dgm:spPr/>
    </dgm:pt>
    <dgm:pt modelId="{01AAAA06-32FD-46CE-AF71-A424A1D34DA7}" type="pres">
      <dgm:prSet presAssocID="{D8ACFF9D-1B6D-41F2-B6E1-7B4DF2384C64}" presName="Child" presStyleLbl="revTx" presStyleIdx="16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C8DA4A-1F6B-469B-B0D6-D740915D628B}" type="pres">
      <dgm:prSet presAssocID="{29E04F34-3C9F-43A4-9921-BD74507EA460}" presName="childComposite" presStyleCnt="0">
        <dgm:presLayoutVars>
          <dgm:chMax val="0"/>
          <dgm:chPref val="0"/>
        </dgm:presLayoutVars>
      </dgm:prSet>
      <dgm:spPr/>
    </dgm:pt>
    <dgm:pt modelId="{10AE71C6-EEF9-4A2A-A898-680BC2917B4F}" type="pres">
      <dgm:prSet presAssocID="{29E04F34-3C9F-43A4-9921-BD74507EA460}" presName="ChildAccent" presStyleLbl="solidFgAcc1" presStyleIdx="15" presStyleCnt="31"/>
      <dgm:spPr/>
    </dgm:pt>
    <dgm:pt modelId="{FF9B5736-A3C5-4E23-B81B-7F92653DB8D4}" type="pres">
      <dgm:prSet presAssocID="{29E04F34-3C9F-43A4-9921-BD74507EA460}" presName="Child" presStyleLbl="revTx" presStyleIdx="17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0F8986-6085-449C-B446-0EE53C8A145F}" type="pres">
      <dgm:prSet presAssocID="{2B0991E0-64A5-423F-83C1-3FEC22BDB043}" presName="childComposite" presStyleCnt="0">
        <dgm:presLayoutVars>
          <dgm:chMax val="0"/>
          <dgm:chPref val="0"/>
        </dgm:presLayoutVars>
      </dgm:prSet>
      <dgm:spPr/>
    </dgm:pt>
    <dgm:pt modelId="{E929A274-4027-4944-9D5F-946B2C3BB861}" type="pres">
      <dgm:prSet presAssocID="{2B0991E0-64A5-423F-83C1-3FEC22BDB043}" presName="ChildAccent" presStyleLbl="solidFgAcc1" presStyleIdx="16" presStyleCnt="31"/>
      <dgm:spPr/>
    </dgm:pt>
    <dgm:pt modelId="{5C699C09-B8EA-406E-85EB-205D498B0D25}" type="pres">
      <dgm:prSet presAssocID="{2B0991E0-64A5-423F-83C1-3FEC22BDB043}" presName="Child" presStyleLbl="revTx" presStyleIdx="18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382DE2-3D76-4418-9A91-F022DC3ABF98}" type="pres">
      <dgm:prSet presAssocID="{8D008EED-3C81-4AC4-A078-9BDEF994F242}" presName="childComposite" presStyleCnt="0">
        <dgm:presLayoutVars>
          <dgm:chMax val="0"/>
          <dgm:chPref val="0"/>
        </dgm:presLayoutVars>
      </dgm:prSet>
      <dgm:spPr/>
    </dgm:pt>
    <dgm:pt modelId="{A1AAD2A8-78B4-46DC-B982-8460BDE60F2B}" type="pres">
      <dgm:prSet presAssocID="{8D008EED-3C81-4AC4-A078-9BDEF994F242}" presName="ChildAccent" presStyleLbl="solidFgAcc1" presStyleIdx="17" presStyleCnt="31"/>
      <dgm:spPr/>
    </dgm:pt>
    <dgm:pt modelId="{D5BC8D8C-E8AC-4F88-B5DA-2052F49E31AA}" type="pres">
      <dgm:prSet presAssocID="{8D008EED-3C81-4AC4-A078-9BDEF994F242}" presName="Child" presStyleLbl="revTx" presStyleIdx="19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5ADAFD-9270-47F2-8CB4-2C565B004FB1}" type="pres">
      <dgm:prSet presAssocID="{BC6DF862-664D-4DB0-A048-8BCEBE5B5726}" presName="root" presStyleCnt="0">
        <dgm:presLayoutVars>
          <dgm:chMax/>
          <dgm:chPref/>
        </dgm:presLayoutVars>
      </dgm:prSet>
      <dgm:spPr/>
    </dgm:pt>
    <dgm:pt modelId="{09D6FAE0-AC24-41E7-9DCD-D618BC0CCC70}" type="pres">
      <dgm:prSet presAssocID="{BC6DF862-664D-4DB0-A048-8BCEBE5B5726}" presName="rootComposite" presStyleCnt="0">
        <dgm:presLayoutVars/>
      </dgm:prSet>
      <dgm:spPr/>
    </dgm:pt>
    <dgm:pt modelId="{B65B5422-D999-4A2E-A110-BF0760B374AB}" type="pres">
      <dgm:prSet presAssocID="{BC6DF862-664D-4DB0-A048-8BCEBE5B5726}" presName="ParentAccent" presStyleLbl="alignNode1" presStyleIdx="2" presStyleCnt="5"/>
      <dgm:spPr>
        <a:solidFill>
          <a:srgbClr val="FFC000"/>
        </a:solidFill>
        <a:ln>
          <a:solidFill>
            <a:srgbClr val="FFC000"/>
          </a:solidFill>
        </a:ln>
      </dgm:spPr>
    </dgm:pt>
    <dgm:pt modelId="{38080955-EC2F-4B0A-A523-316BB98A1BA9}" type="pres">
      <dgm:prSet presAssocID="{BC6DF862-664D-4DB0-A048-8BCEBE5B5726}" presName="ParentSmallAccent" presStyleLbl="fgAcc1" presStyleIdx="2" presStyleCnt="5"/>
      <dgm:spPr/>
    </dgm:pt>
    <dgm:pt modelId="{FC659048-CCAE-4FFB-B4A0-F48960A67310}" type="pres">
      <dgm:prSet presAssocID="{BC6DF862-664D-4DB0-A048-8BCEBE5B5726}" presName="Parent" presStyleLbl="revTx" presStyleIdx="20" presStyleCnt="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A466F0-17DC-45FE-A2C3-92D06D0021B9}" type="pres">
      <dgm:prSet presAssocID="{BC6DF862-664D-4DB0-A048-8BCEBE5B5726}" presName="childShape" presStyleCnt="0">
        <dgm:presLayoutVars>
          <dgm:chMax val="0"/>
          <dgm:chPref val="0"/>
        </dgm:presLayoutVars>
      </dgm:prSet>
      <dgm:spPr/>
    </dgm:pt>
    <dgm:pt modelId="{7ABE4C59-A887-4AB8-A50A-BF98B32BD828}" type="pres">
      <dgm:prSet presAssocID="{388DD5D6-7269-4DA1-82F7-5EB0226E1957}" presName="childComposite" presStyleCnt="0">
        <dgm:presLayoutVars>
          <dgm:chMax val="0"/>
          <dgm:chPref val="0"/>
        </dgm:presLayoutVars>
      </dgm:prSet>
      <dgm:spPr/>
    </dgm:pt>
    <dgm:pt modelId="{8BB3C771-8D78-42EA-B3D0-9F80084F3640}" type="pres">
      <dgm:prSet presAssocID="{388DD5D6-7269-4DA1-82F7-5EB0226E1957}" presName="ChildAccent" presStyleLbl="solidFgAcc1" presStyleIdx="18" presStyleCnt="31"/>
      <dgm:spPr/>
    </dgm:pt>
    <dgm:pt modelId="{00DE4D91-EED8-4CE5-8ED8-C28C39005D02}" type="pres">
      <dgm:prSet presAssocID="{388DD5D6-7269-4DA1-82F7-5EB0226E1957}" presName="Child" presStyleLbl="revTx" presStyleIdx="21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66E77D-F6CE-4664-BDCC-CE54FCEA6520}" type="pres">
      <dgm:prSet presAssocID="{24883CC4-850E-4EF8-A03C-11E8DB42CE0B}" presName="childComposite" presStyleCnt="0">
        <dgm:presLayoutVars>
          <dgm:chMax val="0"/>
          <dgm:chPref val="0"/>
        </dgm:presLayoutVars>
      </dgm:prSet>
      <dgm:spPr/>
    </dgm:pt>
    <dgm:pt modelId="{F95848C2-AA2C-4138-AD20-3215D2E69A63}" type="pres">
      <dgm:prSet presAssocID="{24883CC4-850E-4EF8-A03C-11E8DB42CE0B}" presName="ChildAccent" presStyleLbl="solidFgAcc1" presStyleIdx="19" presStyleCnt="31"/>
      <dgm:spPr/>
    </dgm:pt>
    <dgm:pt modelId="{0D6B6C07-9503-4E3A-97DE-0B92356144E5}" type="pres">
      <dgm:prSet presAssocID="{24883CC4-850E-4EF8-A03C-11E8DB42CE0B}" presName="Child" presStyleLbl="revTx" presStyleIdx="22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62A844-8DCD-42B9-AF0B-EF9F13BCEF86}" type="pres">
      <dgm:prSet presAssocID="{26BCAD79-EF57-49F5-8FD8-DBEB9222735F}" presName="childComposite" presStyleCnt="0">
        <dgm:presLayoutVars>
          <dgm:chMax val="0"/>
          <dgm:chPref val="0"/>
        </dgm:presLayoutVars>
      </dgm:prSet>
      <dgm:spPr/>
    </dgm:pt>
    <dgm:pt modelId="{B87D912A-D9E5-4DE7-875C-58FEEBA7CA26}" type="pres">
      <dgm:prSet presAssocID="{26BCAD79-EF57-49F5-8FD8-DBEB9222735F}" presName="ChildAccent" presStyleLbl="solidFgAcc1" presStyleIdx="20" presStyleCnt="31"/>
      <dgm:spPr/>
    </dgm:pt>
    <dgm:pt modelId="{7818FCE1-57E2-4464-AC9E-7527A8A18AA6}" type="pres">
      <dgm:prSet presAssocID="{26BCAD79-EF57-49F5-8FD8-DBEB9222735F}" presName="Child" presStyleLbl="revTx" presStyleIdx="23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735CEA-6DF7-4303-B6BB-8E35F5DDD00B}" type="pres">
      <dgm:prSet presAssocID="{7A85DA27-FAAB-4D5F-B821-6FD3551ACC4C}" presName="childComposite" presStyleCnt="0">
        <dgm:presLayoutVars>
          <dgm:chMax val="0"/>
          <dgm:chPref val="0"/>
        </dgm:presLayoutVars>
      </dgm:prSet>
      <dgm:spPr/>
    </dgm:pt>
    <dgm:pt modelId="{9279C194-2EB2-40B7-A20E-C92074CD38F0}" type="pres">
      <dgm:prSet presAssocID="{7A85DA27-FAAB-4D5F-B821-6FD3551ACC4C}" presName="ChildAccent" presStyleLbl="solidFgAcc1" presStyleIdx="21" presStyleCnt="31"/>
      <dgm:spPr/>
    </dgm:pt>
    <dgm:pt modelId="{B08941D2-E88E-491D-95B2-5451C7DE89B8}" type="pres">
      <dgm:prSet presAssocID="{7A85DA27-FAAB-4D5F-B821-6FD3551ACC4C}" presName="Child" presStyleLbl="revTx" presStyleIdx="24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DCA927-10CA-4986-8AF5-FD5E903C2B2E}" type="pres">
      <dgm:prSet presAssocID="{3EE1558A-D435-4959-91AC-FB4A429EB7AB}" presName="childComposite" presStyleCnt="0">
        <dgm:presLayoutVars>
          <dgm:chMax val="0"/>
          <dgm:chPref val="0"/>
        </dgm:presLayoutVars>
      </dgm:prSet>
      <dgm:spPr/>
    </dgm:pt>
    <dgm:pt modelId="{7401DE16-1291-46CF-9145-95333AA4EC02}" type="pres">
      <dgm:prSet presAssocID="{3EE1558A-D435-4959-91AC-FB4A429EB7AB}" presName="ChildAccent" presStyleLbl="solidFgAcc1" presStyleIdx="22" presStyleCnt="31"/>
      <dgm:spPr/>
    </dgm:pt>
    <dgm:pt modelId="{B020E90E-144E-4E84-9642-5DF514365C6F}" type="pres">
      <dgm:prSet presAssocID="{3EE1558A-D435-4959-91AC-FB4A429EB7AB}" presName="Child" presStyleLbl="revTx" presStyleIdx="25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AE635C-5D8E-4840-84DA-81DEA2F4944C}" type="pres">
      <dgm:prSet presAssocID="{B012E6C6-2166-40ED-9C45-716FAB9019BF}" presName="root" presStyleCnt="0">
        <dgm:presLayoutVars>
          <dgm:chMax/>
          <dgm:chPref/>
        </dgm:presLayoutVars>
      </dgm:prSet>
      <dgm:spPr/>
    </dgm:pt>
    <dgm:pt modelId="{E3308138-429D-4937-8887-A5B3A5963A62}" type="pres">
      <dgm:prSet presAssocID="{B012E6C6-2166-40ED-9C45-716FAB9019BF}" presName="rootComposite" presStyleCnt="0">
        <dgm:presLayoutVars/>
      </dgm:prSet>
      <dgm:spPr/>
    </dgm:pt>
    <dgm:pt modelId="{2370E6DE-451D-4A54-A6E2-79CE57D3290B}" type="pres">
      <dgm:prSet presAssocID="{B012E6C6-2166-40ED-9C45-716FAB9019BF}" presName="ParentAccent" presStyleLbl="alignNode1" presStyleIdx="3" presStyleCnt="5"/>
      <dgm:spPr>
        <a:solidFill>
          <a:srgbClr val="FF0000"/>
        </a:solidFill>
        <a:ln>
          <a:solidFill>
            <a:srgbClr val="FF0000"/>
          </a:solidFill>
        </a:ln>
      </dgm:spPr>
    </dgm:pt>
    <dgm:pt modelId="{37A39F6F-2C9D-47AD-A6BA-B8BA27CE37BD}" type="pres">
      <dgm:prSet presAssocID="{B012E6C6-2166-40ED-9C45-716FAB9019BF}" presName="ParentSmallAccent" presStyleLbl="fgAcc1" presStyleIdx="3" presStyleCnt="5"/>
      <dgm:spPr/>
    </dgm:pt>
    <dgm:pt modelId="{8076C5FE-FD0F-4585-821F-D976F3FD5511}" type="pres">
      <dgm:prSet presAssocID="{B012E6C6-2166-40ED-9C45-716FAB9019BF}" presName="Parent" presStyleLbl="revTx" presStyleIdx="26" presStyleCnt="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DF0140-AEF1-42AD-B5BA-19AC3765FCDC}" type="pres">
      <dgm:prSet presAssocID="{B012E6C6-2166-40ED-9C45-716FAB9019BF}" presName="childShape" presStyleCnt="0">
        <dgm:presLayoutVars>
          <dgm:chMax val="0"/>
          <dgm:chPref val="0"/>
        </dgm:presLayoutVars>
      </dgm:prSet>
      <dgm:spPr/>
    </dgm:pt>
    <dgm:pt modelId="{3B3DD3A0-041E-496A-A1B5-C6627AE8215A}" type="pres">
      <dgm:prSet presAssocID="{2F6EFDF3-BF37-4D51-ABE5-3B4994FB4B4C}" presName="childComposite" presStyleCnt="0">
        <dgm:presLayoutVars>
          <dgm:chMax val="0"/>
          <dgm:chPref val="0"/>
        </dgm:presLayoutVars>
      </dgm:prSet>
      <dgm:spPr/>
    </dgm:pt>
    <dgm:pt modelId="{4A431362-ABE5-4FF9-AEC3-98E681767DA3}" type="pres">
      <dgm:prSet presAssocID="{2F6EFDF3-BF37-4D51-ABE5-3B4994FB4B4C}" presName="ChildAccent" presStyleLbl="solidFgAcc1" presStyleIdx="23" presStyleCnt="31"/>
      <dgm:spPr/>
    </dgm:pt>
    <dgm:pt modelId="{65E1BC1F-3A1E-49E2-9E8F-6F4573B2ACC1}" type="pres">
      <dgm:prSet presAssocID="{2F6EFDF3-BF37-4D51-ABE5-3B4994FB4B4C}" presName="Child" presStyleLbl="revTx" presStyleIdx="27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825916-E85D-4B81-B1B7-21D33D0ED1EA}" type="pres">
      <dgm:prSet presAssocID="{57E4D41B-FA24-4597-9FC3-AE849A1DC21F}" presName="childComposite" presStyleCnt="0">
        <dgm:presLayoutVars>
          <dgm:chMax val="0"/>
          <dgm:chPref val="0"/>
        </dgm:presLayoutVars>
      </dgm:prSet>
      <dgm:spPr/>
    </dgm:pt>
    <dgm:pt modelId="{D83E3360-DBA7-47BF-ABA4-AE1D994CE9FD}" type="pres">
      <dgm:prSet presAssocID="{57E4D41B-FA24-4597-9FC3-AE849A1DC21F}" presName="ChildAccent" presStyleLbl="solidFgAcc1" presStyleIdx="24" presStyleCnt="31"/>
      <dgm:spPr/>
    </dgm:pt>
    <dgm:pt modelId="{E2D62B67-296F-494D-8C66-43D9356F6371}" type="pres">
      <dgm:prSet presAssocID="{57E4D41B-FA24-4597-9FC3-AE849A1DC21F}" presName="Child" presStyleLbl="revTx" presStyleIdx="28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F93487-FBEC-4842-AA94-385186131720}" type="pres">
      <dgm:prSet presAssocID="{52D39441-A691-4F3D-992A-565920EE6BE0}" presName="childComposite" presStyleCnt="0">
        <dgm:presLayoutVars>
          <dgm:chMax val="0"/>
          <dgm:chPref val="0"/>
        </dgm:presLayoutVars>
      </dgm:prSet>
      <dgm:spPr/>
    </dgm:pt>
    <dgm:pt modelId="{527011D3-3D5C-43A3-B57D-59D7B0179FE9}" type="pres">
      <dgm:prSet presAssocID="{52D39441-A691-4F3D-992A-565920EE6BE0}" presName="ChildAccent" presStyleLbl="solidFgAcc1" presStyleIdx="25" presStyleCnt="31"/>
      <dgm:spPr/>
    </dgm:pt>
    <dgm:pt modelId="{8818A0A5-E5C5-4E32-92AA-FC85CDA6239A}" type="pres">
      <dgm:prSet presAssocID="{52D39441-A691-4F3D-992A-565920EE6BE0}" presName="Child" presStyleLbl="revTx" presStyleIdx="29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F05E19-ADF1-4944-A741-6BBECA091F7C}" type="pres">
      <dgm:prSet presAssocID="{73D33B87-1FD3-4CFF-A9DB-C609047054FF}" presName="childComposite" presStyleCnt="0">
        <dgm:presLayoutVars>
          <dgm:chMax val="0"/>
          <dgm:chPref val="0"/>
        </dgm:presLayoutVars>
      </dgm:prSet>
      <dgm:spPr/>
    </dgm:pt>
    <dgm:pt modelId="{71924C3F-F5DA-436C-A37B-572487DACFEB}" type="pres">
      <dgm:prSet presAssocID="{73D33B87-1FD3-4CFF-A9DB-C609047054FF}" presName="ChildAccent" presStyleLbl="solidFgAcc1" presStyleIdx="26" presStyleCnt="31"/>
      <dgm:spPr/>
    </dgm:pt>
    <dgm:pt modelId="{E1803490-3557-45AF-A5D5-4E21F4BFE06F}" type="pres">
      <dgm:prSet presAssocID="{73D33B87-1FD3-4CFF-A9DB-C609047054FF}" presName="Child" presStyleLbl="revTx" presStyleIdx="30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84D8DA-F201-4547-B875-ACC66DC4FEC6}" type="pres">
      <dgm:prSet presAssocID="{080F8560-B5BE-4F44-B4E1-C54EE7D472F4}" presName="childComposite" presStyleCnt="0">
        <dgm:presLayoutVars>
          <dgm:chMax val="0"/>
          <dgm:chPref val="0"/>
        </dgm:presLayoutVars>
      </dgm:prSet>
      <dgm:spPr/>
    </dgm:pt>
    <dgm:pt modelId="{DEEA581E-7778-4025-911C-EFA72C2E9C8E}" type="pres">
      <dgm:prSet presAssocID="{080F8560-B5BE-4F44-B4E1-C54EE7D472F4}" presName="ChildAccent" presStyleLbl="solidFgAcc1" presStyleIdx="27" presStyleCnt="31"/>
      <dgm:spPr/>
    </dgm:pt>
    <dgm:pt modelId="{B971D5ED-BDD3-462C-BD69-6687D17C2BF8}" type="pres">
      <dgm:prSet presAssocID="{080F8560-B5BE-4F44-B4E1-C54EE7D472F4}" presName="Child" presStyleLbl="revTx" presStyleIdx="31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14BA27-9155-498B-A1DA-654FFD3633DB}" type="pres">
      <dgm:prSet presAssocID="{71B77085-1ED7-4086-8EDB-1DBFA0C59F08}" presName="childComposite" presStyleCnt="0">
        <dgm:presLayoutVars>
          <dgm:chMax val="0"/>
          <dgm:chPref val="0"/>
        </dgm:presLayoutVars>
      </dgm:prSet>
      <dgm:spPr/>
    </dgm:pt>
    <dgm:pt modelId="{F4F5255A-C27D-4F73-A5D7-473DEB097C4C}" type="pres">
      <dgm:prSet presAssocID="{71B77085-1ED7-4086-8EDB-1DBFA0C59F08}" presName="ChildAccent" presStyleLbl="solidFgAcc1" presStyleIdx="28" presStyleCnt="31"/>
      <dgm:spPr/>
    </dgm:pt>
    <dgm:pt modelId="{9A1DF4DC-FDB2-4006-9431-FD85F450F471}" type="pres">
      <dgm:prSet presAssocID="{71B77085-1ED7-4086-8EDB-1DBFA0C59F08}" presName="Child" presStyleLbl="revTx" presStyleIdx="32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86CFC8-4275-4930-8406-4F5B05BB9B8F}" type="pres">
      <dgm:prSet presAssocID="{D8D35CFC-8899-4BA3-BF77-9ACABC18D71C}" presName="root" presStyleCnt="0">
        <dgm:presLayoutVars>
          <dgm:chMax/>
          <dgm:chPref/>
        </dgm:presLayoutVars>
      </dgm:prSet>
      <dgm:spPr/>
    </dgm:pt>
    <dgm:pt modelId="{AE2A9409-A313-487E-8356-6EB6F9C77356}" type="pres">
      <dgm:prSet presAssocID="{D8D35CFC-8899-4BA3-BF77-9ACABC18D71C}" presName="rootComposite" presStyleCnt="0">
        <dgm:presLayoutVars/>
      </dgm:prSet>
      <dgm:spPr/>
    </dgm:pt>
    <dgm:pt modelId="{37C8420E-7AFB-4D23-A30F-B81AB3AA932B}" type="pres">
      <dgm:prSet presAssocID="{D8D35CFC-8899-4BA3-BF77-9ACABC18D71C}" presName="ParentAccent" presStyleLbl="alignNode1" presStyleIdx="4" presStyleCnt="5"/>
      <dgm:spPr/>
    </dgm:pt>
    <dgm:pt modelId="{51671500-74E3-4593-B813-A311D158AF8C}" type="pres">
      <dgm:prSet presAssocID="{D8D35CFC-8899-4BA3-BF77-9ACABC18D71C}" presName="ParentSmallAccent" presStyleLbl="fgAcc1" presStyleIdx="4" presStyleCnt="5"/>
      <dgm:spPr/>
    </dgm:pt>
    <dgm:pt modelId="{974E41F6-B7B9-4F55-A0D0-58CC8D0BAED7}" type="pres">
      <dgm:prSet presAssocID="{D8D35CFC-8899-4BA3-BF77-9ACABC18D71C}" presName="Parent" presStyleLbl="revTx" presStyleIdx="33" presStyleCnt="3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920468-5E85-4389-8CFE-C9BBC556A973}" type="pres">
      <dgm:prSet presAssocID="{D8D35CFC-8899-4BA3-BF77-9ACABC18D71C}" presName="childShape" presStyleCnt="0">
        <dgm:presLayoutVars>
          <dgm:chMax val="0"/>
          <dgm:chPref val="0"/>
        </dgm:presLayoutVars>
      </dgm:prSet>
      <dgm:spPr/>
    </dgm:pt>
    <dgm:pt modelId="{41EB4BE6-885F-49B1-A7D4-2226237D546B}" type="pres">
      <dgm:prSet presAssocID="{0158EAE9-49A9-4A1E-9378-ACCFA6193AA3}" presName="childComposite" presStyleCnt="0">
        <dgm:presLayoutVars>
          <dgm:chMax val="0"/>
          <dgm:chPref val="0"/>
        </dgm:presLayoutVars>
      </dgm:prSet>
      <dgm:spPr/>
    </dgm:pt>
    <dgm:pt modelId="{D125A172-5E85-46F4-B53F-189D20B3866F}" type="pres">
      <dgm:prSet presAssocID="{0158EAE9-49A9-4A1E-9378-ACCFA6193AA3}" presName="ChildAccent" presStyleLbl="solidFgAcc1" presStyleIdx="29" presStyleCnt="31"/>
      <dgm:spPr/>
    </dgm:pt>
    <dgm:pt modelId="{CA14BC41-7755-400C-AE66-635068881D55}" type="pres">
      <dgm:prSet presAssocID="{0158EAE9-49A9-4A1E-9378-ACCFA6193AA3}" presName="Child" presStyleLbl="revTx" presStyleIdx="34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EA9F1C-70E0-4063-99FE-99CA6127446A}" type="pres">
      <dgm:prSet presAssocID="{A64AC080-618B-42F6-9087-6CF30840C18E}" presName="childComposite" presStyleCnt="0">
        <dgm:presLayoutVars>
          <dgm:chMax val="0"/>
          <dgm:chPref val="0"/>
        </dgm:presLayoutVars>
      </dgm:prSet>
      <dgm:spPr/>
    </dgm:pt>
    <dgm:pt modelId="{E96D9586-3AA8-4552-B0C2-AB3C41D0ABDA}" type="pres">
      <dgm:prSet presAssocID="{A64AC080-618B-42F6-9087-6CF30840C18E}" presName="ChildAccent" presStyleLbl="solidFgAcc1" presStyleIdx="30" presStyleCnt="31"/>
      <dgm:spPr/>
    </dgm:pt>
    <dgm:pt modelId="{28E363AE-53C6-45AE-B546-B7EC438F3D1C}" type="pres">
      <dgm:prSet presAssocID="{A64AC080-618B-42F6-9087-6CF30840C18E}" presName="Child" presStyleLbl="revTx" presStyleIdx="35" presStyleCnt="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B2E7DC2-FBE4-4152-AB2C-38E029295169}" type="presOf" srcId="{8D008EED-3C81-4AC4-A078-9BDEF994F242}" destId="{D5BC8D8C-E8AC-4F88-B5DA-2052F49E31AA}" srcOrd="0" destOrd="0" presId="urn:microsoft.com/office/officeart/2008/layout/SquareAccentList"/>
    <dgm:cxn modelId="{C0B4DE13-7B32-49AB-9E68-92CAE3122A22}" type="presOf" srcId="{A64AC080-618B-42F6-9087-6CF30840C18E}" destId="{28E363AE-53C6-45AE-B546-B7EC438F3D1C}" srcOrd="0" destOrd="0" presId="urn:microsoft.com/office/officeart/2008/layout/SquareAccentList"/>
    <dgm:cxn modelId="{F4C66106-78A4-4F29-BD6C-6C562E432BE6}" type="presOf" srcId="{BC6DF862-664D-4DB0-A048-8BCEBE5B5726}" destId="{FC659048-CCAE-4FFB-B4A0-F48960A67310}" srcOrd="0" destOrd="0" presId="urn:microsoft.com/office/officeart/2008/layout/SquareAccentList"/>
    <dgm:cxn modelId="{5E577DCC-2D9E-416B-BC8E-3AFA24B4838C}" srcId="{B012E6C6-2166-40ED-9C45-716FAB9019BF}" destId="{080F8560-B5BE-4F44-B4E1-C54EE7D472F4}" srcOrd="4" destOrd="0" parTransId="{C1392762-F2DF-40E6-9F71-846F9A34255F}" sibTransId="{39ABB2F7-C0C3-413B-91E3-496E481296BD}"/>
    <dgm:cxn modelId="{44F8138C-86CA-4901-9DC0-103EC0E4A009}" type="presOf" srcId="{71B77085-1ED7-4086-8EDB-1DBFA0C59F08}" destId="{9A1DF4DC-FDB2-4006-9431-FD85F450F471}" srcOrd="0" destOrd="0" presId="urn:microsoft.com/office/officeart/2008/layout/SquareAccentList"/>
    <dgm:cxn modelId="{BF552E37-B334-45D6-ADC7-D7A5FCF1FB85}" type="presOf" srcId="{3308B4F0-E097-4C64-8ADD-8192000A95F1}" destId="{FF77ECF7-F26C-461E-BA66-0FDA65712392}" srcOrd="0" destOrd="0" presId="urn:microsoft.com/office/officeart/2008/layout/SquareAccentList"/>
    <dgm:cxn modelId="{5FE2AA27-3625-4293-A8A5-991ACD6170E1}" srcId="{68939CB8-53BA-476F-8A74-A9628B5D612F}" destId="{BC6DF862-664D-4DB0-A048-8BCEBE5B5726}" srcOrd="2" destOrd="0" parTransId="{CC9CD033-9398-4D90-A2F5-952A25CF7609}" sibTransId="{EAA6F935-A614-446C-ACDF-CBFDAA9C67CD}"/>
    <dgm:cxn modelId="{6F558B68-98F6-4DD9-97D6-79596187F80D}" type="presOf" srcId="{B012E6C6-2166-40ED-9C45-716FAB9019BF}" destId="{8076C5FE-FD0F-4585-821F-D976F3FD5511}" srcOrd="0" destOrd="0" presId="urn:microsoft.com/office/officeart/2008/layout/SquareAccentList"/>
    <dgm:cxn modelId="{876C695C-F2EA-4CDD-9AA7-CE99F10AAEC2}" srcId="{3308B4F0-E097-4C64-8ADD-8192000A95F1}" destId="{49A4E6EF-75E3-4130-824F-2AAEC478047F}" srcOrd="1" destOrd="0" parTransId="{A79733CD-6A6A-419B-BD85-D12EF4F492DB}" sibTransId="{E4F8506F-DC62-4079-984A-1C6CE81B7A32}"/>
    <dgm:cxn modelId="{AE72A8AD-D70E-485D-B312-AFAF5FB1415B}" srcId="{5F6EE641-7E1B-4622-907D-8F44492224CF}" destId="{29E04F34-3C9F-43A4-9921-BD74507EA460}" srcOrd="3" destOrd="0" parTransId="{E3474272-A376-4DE8-B392-8CEEDFA006E9}" sibTransId="{50C48028-D09B-4DCE-A143-34E4E236E4A6}"/>
    <dgm:cxn modelId="{0E18D0D4-06E8-47F3-833E-D18CA602909E}" srcId="{BC6DF862-664D-4DB0-A048-8BCEBE5B5726}" destId="{26BCAD79-EF57-49F5-8FD8-DBEB9222735F}" srcOrd="2" destOrd="0" parTransId="{96EFA141-8DE1-4C95-8E6C-BB94365B5A53}" sibTransId="{FB245B8A-B1C7-424A-BF75-EE00B5AA1AA3}"/>
    <dgm:cxn modelId="{53FEAEF6-D635-47B2-9FFE-157CB4F433F1}" type="presOf" srcId="{137DC911-9E43-4E85-8D40-B5C969BE8D41}" destId="{1B12F74E-50B9-4AF4-8E8F-FF63452E4E03}" srcOrd="0" destOrd="0" presId="urn:microsoft.com/office/officeart/2008/layout/SquareAccentList"/>
    <dgm:cxn modelId="{D09BD200-CB58-4D6C-97D2-852A7DB9F5BC}" srcId="{3308B4F0-E097-4C64-8ADD-8192000A95F1}" destId="{6063774C-5654-43FF-BED6-95CCE760AC79}" srcOrd="5" destOrd="0" parTransId="{22D8D7A4-ED28-483D-9DA4-AE2B568349C7}" sibTransId="{C2410441-0D4B-4602-8168-0D4F84268969}"/>
    <dgm:cxn modelId="{75012629-AB4A-4FF5-BDC4-7AB5A9A6D835}" srcId="{B012E6C6-2166-40ED-9C45-716FAB9019BF}" destId="{52D39441-A691-4F3D-992A-565920EE6BE0}" srcOrd="2" destOrd="0" parTransId="{B613CF19-F3EC-4DB2-91A2-5470A7E2E210}" sibTransId="{FA1A903D-9937-4353-BF03-B1C25C26CB11}"/>
    <dgm:cxn modelId="{8EC74C86-37ED-4FD1-953C-CE3924CAEBC1}" type="presOf" srcId="{03A5F945-437F-448E-92C3-789034945E26}" destId="{EFF57714-BF25-40F6-9B28-138B68B6BF9F}" srcOrd="0" destOrd="0" presId="urn:microsoft.com/office/officeart/2008/layout/SquareAccentList"/>
    <dgm:cxn modelId="{4E035C84-E633-48E4-B83D-3CE352EAFB88}" type="presOf" srcId="{57E4D41B-FA24-4597-9FC3-AE849A1DC21F}" destId="{E2D62B67-296F-494D-8C66-43D9356F6371}" srcOrd="0" destOrd="0" presId="urn:microsoft.com/office/officeart/2008/layout/SquareAccentList"/>
    <dgm:cxn modelId="{A643A48B-8C95-41CE-A07E-5BB901DE7C26}" type="presOf" srcId="{EA5C06DC-8A04-4DE4-91BB-ECA50DAF7AC4}" destId="{C01B3CDE-1443-4D71-A1B3-130BE06E0D35}" srcOrd="0" destOrd="0" presId="urn:microsoft.com/office/officeart/2008/layout/SquareAccentList"/>
    <dgm:cxn modelId="{60BFD93E-37BD-42EA-89B3-1DE83B3B0745}" srcId="{3308B4F0-E097-4C64-8ADD-8192000A95F1}" destId="{674511EB-00ED-4B31-B438-EADD9B74CE50}" srcOrd="6" destOrd="0" parTransId="{81B3AE15-7764-49B6-B86D-CC62DA0BC837}" sibTransId="{4DA21791-97EF-4CD0-8747-BFE936F72880}"/>
    <dgm:cxn modelId="{ABC3796B-8F8D-4B7D-A474-1B7F3031DA54}" type="presOf" srcId="{080F8560-B5BE-4F44-B4E1-C54EE7D472F4}" destId="{B971D5ED-BDD3-462C-BD69-6687D17C2BF8}" srcOrd="0" destOrd="0" presId="urn:microsoft.com/office/officeart/2008/layout/SquareAccentList"/>
    <dgm:cxn modelId="{20032FAB-EEB5-448D-AE64-9CA61C9A1898}" srcId="{3308B4F0-E097-4C64-8ADD-8192000A95F1}" destId="{7896C1D9-A038-4A22-BCE9-354413BA3CB1}" srcOrd="2" destOrd="0" parTransId="{1B3F3FE3-1F3D-45B1-8494-EDFDC9AC58B6}" sibTransId="{D616D731-F326-4455-8AD1-9DF44FD5C98D}"/>
    <dgm:cxn modelId="{548F9746-1DDB-4B0E-A558-24CCAF9D0709}" srcId="{3308B4F0-E097-4C64-8ADD-8192000A95F1}" destId="{03A5F945-437F-448E-92C3-789034945E26}" srcOrd="8" destOrd="0" parTransId="{9BC65B99-0C24-453C-8CE2-62E9427900A2}" sibTransId="{A378868E-78B0-4CCB-8B67-449631ACCBCA}"/>
    <dgm:cxn modelId="{B0661671-E728-48E2-A707-6AFA498C3453}" srcId="{3308B4F0-E097-4C64-8ADD-8192000A95F1}" destId="{B2E1B429-371B-405E-9571-2ADA8FC2F1D3}" srcOrd="7" destOrd="0" parTransId="{CD019BC0-95AD-40B0-8D07-A0AB5D59DC1F}" sibTransId="{ACF0691A-BB03-4A2C-B2EF-078DC848E7CF}"/>
    <dgm:cxn modelId="{A7DCEDFA-E257-46D4-AD70-BDAC1C782A51}" srcId="{BC6DF862-664D-4DB0-A048-8BCEBE5B5726}" destId="{24883CC4-850E-4EF8-A03C-11E8DB42CE0B}" srcOrd="1" destOrd="0" parTransId="{FA237DD1-BAD8-4617-A8DB-CEC5DEF337C2}" sibTransId="{9BF04057-30DB-4144-8944-82853543659A}"/>
    <dgm:cxn modelId="{48BA8507-0093-4B32-A31A-BFE2CCF72395}" type="presOf" srcId="{106F813B-415A-4DB8-8E85-B8C693C5EF57}" destId="{8F786F5E-6508-4875-A690-D73B0BB81B1D}" srcOrd="0" destOrd="0" presId="urn:microsoft.com/office/officeart/2008/layout/SquareAccentList"/>
    <dgm:cxn modelId="{F6A09377-5095-4954-ABCC-866C14EB1F83}" type="presOf" srcId="{A065207C-DFF9-4353-BF41-4ECF81EDEB62}" destId="{21B0856C-E145-4D67-B41D-F8810DC4F35C}" srcOrd="0" destOrd="0" presId="urn:microsoft.com/office/officeart/2008/layout/SquareAccentList"/>
    <dgm:cxn modelId="{BFF21B00-C3D9-4ED0-A6C1-FF9F85086AD4}" type="presOf" srcId="{2F6EFDF3-BF37-4D51-ABE5-3B4994FB4B4C}" destId="{65E1BC1F-3A1E-49E2-9E8F-6F4573B2ACC1}" srcOrd="0" destOrd="0" presId="urn:microsoft.com/office/officeart/2008/layout/SquareAccentList"/>
    <dgm:cxn modelId="{3F6DDD55-60A0-4696-BD10-18A1B79A061E}" type="presOf" srcId="{0158EAE9-49A9-4A1E-9378-ACCFA6193AA3}" destId="{CA14BC41-7755-400C-AE66-635068881D55}" srcOrd="0" destOrd="0" presId="urn:microsoft.com/office/officeart/2008/layout/SquareAccentList"/>
    <dgm:cxn modelId="{A8E922A5-B7B6-452D-B1CC-CF98AF450958}" type="presOf" srcId="{24883CC4-850E-4EF8-A03C-11E8DB42CE0B}" destId="{0D6B6C07-9503-4E3A-97DE-0B92356144E5}" srcOrd="0" destOrd="0" presId="urn:microsoft.com/office/officeart/2008/layout/SquareAccentList"/>
    <dgm:cxn modelId="{AEE92CC1-6E3A-48EA-89C3-44E2459D6868}" type="presOf" srcId="{674511EB-00ED-4B31-B438-EADD9B74CE50}" destId="{194B3FD9-2224-4AAE-9079-CFD4841C0572}" srcOrd="0" destOrd="0" presId="urn:microsoft.com/office/officeart/2008/layout/SquareAccentList"/>
    <dgm:cxn modelId="{88A96B4C-83B7-4BE6-8C96-ADE59D804ADD}" type="presOf" srcId="{52D39441-A691-4F3D-992A-565920EE6BE0}" destId="{8818A0A5-E5C5-4E32-92AA-FC85CDA6239A}" srcOrd="0" destOrd="0" presId="urn:microsoft.com/office/officeart/2008/layout/SquareAccentList"/>
    <dgm:cxn modelId="{98A00EA5-E9F7-4FC6-A905-3922510825AA}" srcId="{B012E6C6-2166-40ED-9C45-716FAB9019BF}" destId="{71B77085-1ED7-4086-8EDB-1DBFA0C59F08}" srcOrd="5" destOrd="0" parTransId="{56A53532-35EE-4C86-8DA3-36EB4A54CC77}" sibTransId="{91BBD780-ADC5-4DB9-A3EF-1EF2DEAC2C2E}"/>
    <dgm:cxn modelId="{712132CD-B3DC-4B64-BAF5-421D175FF82D}" srcId="{3308B4F0-E097-4C64-8ADD-8192000A95F1}" destId="{9EF2F607-A418-4108-B7EF-407D3CADAE6D}" srcOrd="9" destOrd="0" parTransId="{1F11F31B-85C7-4696-AB59-DBB27EA7A083}" sibTransId="{14BD5471-7BB4-4CC4-B055-60137945AE93}"/>
    <dgm:cxn modelId="{79000A0C-C5CD-401F-90D0-9D158A6C5BD1}" type="presOf" srcId="{29E04F34-3C9F-43A4-9921-BD74507EA460}" destId="{FF9B5736-A3C5-4E23-B81B-7F92653DB8D4}" srcOrd="0" destOrd="0" presId="urn:microsoft.com/office/officeart/2008/layout/SquareAccentList"/>
    <dgm:cxn modelId="{95ECE543-46BC-4A3A-8972-D38C537B19FF}" type="presOf" srcId="{388DD5D6-7269-4DA1-82F7-5EB0226E1957}" destId="{00DE4D91-EED8-4CE5-8ED8-C28C39005D02}" srcOrd="0" destOrd="0" presId="urn:microsoft.com/office/officeart/2008/layout/SquareAccentList"/>
    <dgm:cxn modelId="{4ED0D071-7F1E-4855-96E5-E9E0253FE2EE}" srcId="{5F6EE641-7E1B-4622-907D-8F44492224CF}" destId="{2B0991E0-64A5-423F-83C1-3FEC22BDB043}" srcOrd="4" destOrd="0" parTransId="{47AD4873-5599-4CCA-96E2-159BA758E53E}" sibTransId="{38515635-F8FD-4F00-B9F7-61B86CA5328F}"/>
    <dgm:cxn modelId="{F3FB35BC-4AFC-4F5A-AD8C-0E86BC5077BB}" srcId="{68939CB8-53BA-476F-8A74-A9628B5D612F}" destId="{D8D35CFC-8899-4BA3-BF77-9ACABC18D71C}" srcOrd="4" destOrd="0" parTransId="{4421DB00-4438-48A6-8365-F6682CAEA447}" sibTransId="{5B435B9F-C42E-4C6B-B5D8-E2EA16F8E24F}"/>
    <dgm:cxn modelId="{965D354C-C26D-440A-9AC1-21DF537BCD9C}" srcId="{B012E6C6-2166-40ED-9C45-716FAB9019BF}" destId="{73D33B87-1FD3-4CFF-A9DB-C609047054FF}" srcOrd="3" destOrd="0" parTransId="{C04DED47-A47B-4177-9ABA-677E2DCC554D}" sibTransId="{45D147BB-2D26-43A9-BD02-04F132C0F5FD}"/>
    <dgm:cxn modelId="{8709DC4E-984F-44BB-A918-3683F07E401D}" srcId="{BC6DF862-664D-4DB0-A048-8BCEBE5B5726}" destId="{3EE1558A-D435-4959-91AC-FB4A429EB7AB}" srcOrd="4" destOrd="0" parTransId="{849CA32C-2642-4382-9E59-6CA14BBCF50C}" sibTransId="{FC0847C3-0976-4F32-BE50-8F39806362F9}"/>
    <dgm:cxn modelId="{8FE4B60E-FA54-405F-B7B3-C78F033A5298}" srcId="{5F6EE641-7E1B-4622-907D-8F44492224CF}" destId="{0F1C7671-DAF1-4D0A-AE39-C5FF72AB5306}" srcOrd="1" destOrd="0" parTransId="{8A05624A-94E9-45B4-AE61-4F48D98D4802}" sibTransId="{A0D18E87-4A94-4A48-979C-4DA7BD4B95B6}"/>
    <dgm:cxn modelId="{AF46E095-AF0C-4F88-B157-49C9029496A4}" type="presOf" srcId="{3EE1558A-D435-4959-91AC-FB4A429EB7AB}" destId="{B020E90E-144E-4E84-9642-5DF514365C6F}" srcOrd="0" destOrd="0" presId="urn:microsoft.com/office/officeart/2008/layout/SquareAccentList"/>
    <dgm:cxn modelId="{4747D860-1975-4681-8045-FBC53064C812}" type="presOf" srcId="{26BCAD79-EF57-49F5-8FD8-DBEB9222735F}" destId="{7818FCE1-57E2-4464-AC9E-7527A8A18AA6}" srcOrd="0" destOrd="0" presId="urn:microsoft.com/office/officeart/2008/layout/SquareAccentList"/>
    <dgm:cxn modelId="{E847B713-D633-49F5-8A01-9290327BE967}" srcId="{3308B4F0-E097-4C64-8ADD-8192000A95F1}" destId="{0BC2FEF7-7A19-4D42-ADBB-E52B0889B2E4}" srcOrd="0" destOrd="0" parTransId="{32B54C77-E0FC-456A-BD5C-A729D0A19B63}" sibTransId="{EB45BE2C-D935-4C55-849D-AAF79962AF37}"/>
    <dgm:cxn modelId="{73D000D5-2D66-48D7-9124-8861E4EFCB19}" type="presOf" srcId="{68939CB8-53BA-476F-8A74-A9628B5D612F}" destId="{2B41E146-5317-4380-B0D9-CB26CE5936A6}" srcOrd="0" destOrd="0" presId="urn:microsoft.com/office/officeart/2008/layout/SquareAccentList"/>
    <dgm:cxn modelId="{7EE1C0A7-D97E-4D63-8AE0-C5A63F16E946}" srcId="{5F6EE641-7E1B-4622-907D-8F44492224CF}" destId="{D8ACFF9D-1B6D-41F2-B6E1-7B4DF2384C64}" srcOrd="2" destOrd="0" parTransId="{24932A6F-A6EA-49D0-909D-F6405DDAAF7F}" sibTransId="{D573BFAF-EB63-4103-B62F-C91EDEDB3F97}"/>
    <dgm:cxn modelId="{BDB22CBD-B4D5-4D80-BB44-8EA762A9E677}" srcId="{68939CB8-53BA-476F-8A74-A9628B5D612F}" destId="{B012E6C6-2166-40ED-9C45-716FAB9019BF}" srcOrd="3" destOrd="0" parTransId="{4109F67B-2427-4C28-8E30-05B349A90DF9}" sibTransId="{0B96FBFB-E95C-4CD3-9D95-509DC671D8AB}"/>
    <dgm:cxn modelId="{969A6D9F-4176-4B15-AC6D-B0E7EA5F50DA}" type="presOf" srcId="{0F1C7671-DAF1-4D0A-AE39-C5FF72AB5306}" destId="{CB7259D9-1050-4082-866C-9653C36ADD46}" srcOrd="0" destOrd="0" presId="urn:microsoft.com/office/officeart/2008/layout/SquareAccentList"/>
    <dgm:cxn modelId="{EDDF57C3-78CE-4BA4-A8D2-A111141C608C}" type="presOf" srcId="{9EF2F607-A418-4108-B7EF-407D3CADAE6D}" destId="{93911FDA-21A6-40B1-B0D5-476FF6055012}" srcOrd="0" destOrd="0" presId="urn:microsoft.com/office/officeart/2008/layout/SquareAccentList"/>
    <dgm:cxn modelId="{18835DB5-EEC0-4987-8B5B-882F281C75DF}" srcId="{BC6DF862-664D-4DB0-A048-8BCEBE5B5726}" destId="{7A85DA27-FAAB-4D5F-B821-6FD3551ACC4C}" srcOrd="3" destOrd="0" parTransId="{F76F1C7B-8A3E-4BFA-A3F2-775BA821E0A1}" sibTransId="{463C798D-0F33-4AF8-B1FC-7C08B9BC3CB6}"/>
    <dgm:cxn modelId="{2002CF5C-6661-4A4D-85DD-A59EF637D926}" type="presOf" srcId="{7896C1D9-A038-4A22-BCE9-354413BA3CB1}" destId="{0C348246-EDF1-4D13-924E-B088405610C3}" srcOrd="0" destOrd="0" presId="urn:microsoft.com/office/officeart/2008/layout/SquareAccentList"/>
    <dgm:cxn modelId="{9CDE7CB6-4156-4E09-B744-0E569890F724}" srcId="{D8D35CFC-8899-4BA3-BF77-9ACABC18D71C}" destId="{0158EAE9-49A9-4A1E-9378-ACCFA6193AA3}" srcOrd="0" destOrd="0" parTransId="{93FD4F62-50C0-4E9F-9B1E-F144319E0111}" sibTransId="{342AD3D4-2245-4172-A560-0FEF3E37FF62}"/>
    <dgm:cxn modelId="{A7F8A12E-1901-493C-9BF4-CF10FD354E7A}" srcId="{68939CB8-53BA-476F-8A74-A9628B5D612F}" destId="{3308B4F0-E097-4C64-8ADD-8192000A95F1}" srcOrd="0" destOrd="0" parTransId="{BCD2E7F2-A6A7-4C3F-875C-571427116148}" sibTransId="{A7B8DDC4-968D-432E-BC96-9247899EF84A}"/>
    <dgm:cxn modelId="{90442B06-8B45-465D-AF9A-F1109E9A1C03}" srcId="{5F6EE641-7E1B-4622-907D-8F44492224CF}" destId="{8D008EED-3C81-4AC4-A078-9BDEF994F242}" srcOrd="5" destOrd="0" parTransId="{CAD2D124-61D2-4887-B2BD-74FF6B549775}" sibTransId="{16966EF6-BA17-41B8-B320-D358C61B507F}"/>
    <dgm:cxn modelId="{E621E67F-465F-4815-9A96-7B2584627E7E}" srcId="{BC6DF862-664D-4DB0-A048-8BCEBE5B5726}" destId="{388DD5D6-7269-4DA1-82F7-5EB0226E1957}" srcOrd="0" destOrd="0" parTransId="{92464F35-6A25-4BDD-980B-8598DB6E29D9}" sibTransId="{EA4404E3-AC0E-4A66-87B0-A301DEB94091}"/>
    <dgm:cxn modelId="{0C6CEE58-B2E4-423F-A98B-276EB9D9ED9C}" srcId="{68939CB8-53BA-476F-8A74-A9628B5D612F}" destId="{5F6EE641-7E1B-4622-907D-8F44492224CF}" srcOrd="1" destOrd="0" parTransId="{6F3D75F0-3B3D-44BD-9133-E1002C57B28B}" sibTransId="{9382ACD9-B79D-4107-A7F3-E50434DA000C}"/>
    <dgm:cxn modelId="{F4EB5E42-B3DC-478B-9A74-86491F4C95DC}" type="presOf" srcId="{5F6EE641-7E1B-4622-907D-8F44492224CF}" destId="{CE8A585A-7DE5-42AC-8F99-EAC68FE99B99}" srcOrd="0" destOrd="0" presId="urn:microsoft.com/office/officeart/2008/layout/SquareAccentList"/>
    <dgm:cxn modelId="{09FCFFD0-4806-464D-A419-17366DF528D9}" srcId="{D8D35CFC-8899-4BA3-BF77-9ACABC18D71C}" destId="{A64AC080-618B-42F6-9087-6CF30840C18E}" srcOrd="1" destOrd="0" parTransId="{D3A8DA26-AA41-49AF-8955-8C370612B6F3}" sibTransId="{10084916-7453-4C6A-B5AA-0ECAAE1DDAD7}"/>
    <dgm:cxn modelId="{FE919786-7DE8-4EA9-922F-ACCE229EACFC}" type="presOf" srcId="{49A4E6EF-75E3-4130-824F-2AAEC478047F}" destId="{77EBF801-9793-46A9-99D8-4DD8F5E6C81A}" srcOrd="0" destOrd="0" presId="urn:microsoft.com/office/officeart/2008/layout/SquareAccentList"/>
    <dgm:cxn modelId="{6D9D3DEF-AFAD-4D6B-BA5F-DD552D21E379}" srcId="{3308B4F0-E097-4C64-8ADD-8192000A95F1}" destId="{106F813B-415A-4DB8-8E85-B8C693C5EF57}" srcOrd="3" destOrd="0" parTransId="{AE88F52E-C102-4128-AAED-FFA8120B6C05}" sibTransId="{B9F8A854-C95C-435D-A9E8-51DB4B729A5E}"/>
    <dgm:cxn modelId="{9B452C5F-7A16-4ACA-B856-4F6C5117A7CB}" type="presOf" srcId="{73D33B87-1FD3-4CFF-A9DB-C609047054FF}" destId="{E1803490-3557-45AF-A5D5-4E21F4BFE06F}" srcOrd="0" destOrd="0" presId="urn:microsoft.com/office/officeart/2008/layout/SquareAccentList"/>
    <dgm:cxn modelId="{75285263-6083-4A6E-9EAD-D810360D3F35}" srcId="{5F6EE641-7E1B-4622-907D-8F44492224CF}" destId="{137DC911-9E43-4E85-8D40-B5C969BE8D41}" srcOrd="0" destOrd="0" parTransId="{5F8F770A-4FF7-401D-95BA-A83CEDDA75E5}" sibTransId="{2F3861C8-1550-4FE4-9CBB-7D5165504505}"/>
    <dgm:cxn modelId="{C1EBE6CE-21A6-4567-99F7-7321EF7C2218}" srcId="{3308B4F0-E097-4C64-8ADD-8192000A95F1}" destId="{EA5C06DC-8A04-4DE4-91BB-ECA50DAF7AC4}" srcOrd="10" destOrd="0" parTransId="{98B05CA4-ACDC-482C-AF5B-E624C1EB1E50}" sibTransId="{D45A136F-443E-4C01-AD80-9A4013BF17CB}"/>
    <dgm:cxn modelId="{EEF1A032-FD72-4022-B69F-3C7A5D393522}" srcId="{3308B4F0-E097-4C64-8ADD-8192000A95F1}" destId="{4265E64D-7D80-4088-821A-ACA1959C864F}" srcOrd="4" destOrd="0" parTransId="{AC1AA562-96F5-4A67-9D6D-FC9DA0F0BF4D}" sibTransId="{B1AB2BBB-551A-46E1-8159-714E5691EB23}"/>
    <dgm:cxn modelId="{0829CC98-EED4-4A28-8F77-69F5888BE822}" type="presOf" srcId="{D8D35CFC-8899-4BA3-BF77-9ACABC18D71C}" destId="{974E41F6-B7B9-4F55-A0D0-58CC8D0BAED7}" srcOrd="0" destOrd="0" presId="urn:microsoft.com/office/officeart/2008/layout/SquareAccentList"/>
    <dgm:cxn modelId="{7AC6CB6B-E3B4-4892-8CAC-3358D9610336}" type="presOf" srcId="{4265E64D-7D80-4088-821A-ACA1959C864F}" destId="{6D1EE577-F30A-4E40-B815-A7F13E106DD6}" srcOrd="0" destOrd="0" presId="urn:microsoft.com/office/officeart/2008/layout/SquareAccentList"/>
    <dgm:cxn modelId="{F7068FB8-3E6F-41A8-8D65-A61C8F213F33}" type="presOf" srcId="{D8ACFF9D-1B6D-41F2-B6E1-7B4DF2384C64}" destId="{01AAAA06-32FD-46CE-AF71-A424A1D34DA7}" srcOrd="0" destOrd="0" presId="urn:microsoft.com/office/officeart/2008/layout/SquareAccentList"/>
    <dgm:cxn modelId="{6F789BD9-36F2-4ECB-B352-BCE0201D7910}" type="presOf" srcId="{B2E1B429-371B-405E-9571-2ADA8FC2F1D3}" destId="{3F987F22-305D-451D-AA8C-21CA2CAD7A5C}" srcOrd="0" destOrd="0" presId="urn:microsoft.com/office/officeart/2008/layout/SquareAccentList"/>
    <dgm:cxn modelId="{700E8B4E-1016-4AE9-B0B1-9EED58BDFF5C}" type="presOf" srcId="{2B0991E0-64A5-423F-83C1-3FEC22BDB043}" destId="{5C699C09-B8EA-406E-85EB-205D498B0D25}" srcOrd="0" destOrd="0" presId="urn:microsoft.com/office/officeart/2008/layout/SquareAccentList"/>
    <dgm:cxn modelId="{F4F4477D-9239-4416-8392-01C7BEC12FB1}" type="presOf" srcId="{7A85DA27-FAAB-4D5F-B821-6FD3551ACC4C}" destId="{B08941D2-E88E-491D-95B2-5451C7DE89B8}" srcOrd="0" destOrd="0" presId="urn:microsoft.com/office/officeart/2008/layout/SquareAccentList"/>
    <dgm:cxn modelId="{A2C94215-17DD-4ED7-A513-1FDFA6B680A9}" srcId="{B012E6C6-2166-40ED-9C45-716FAB9019BF}" destId="{2F6EFDF3-BF37-4D51-ABE5-3B4994FB4B4C}" srcOrd="0" destOrd="0" parTransId="{C9B927BA-7204-4FEC-9F00-448C87797F76}" sibTransId="{099389BD-25AC-47D2-ABDD-577C5B3061D4}"/>
    <dgm:cxn modelId="{311E9FF5-90DA-49E7-A27D-36F9CC0EAAD6}" type="presOf" srcId="{6063774C-5654-43FF-BED6-95CCE760AC79}" destId="{6DE934CA-193F-4C7B-B31B-82DD4D018740}" srcOrd="0" destOrd="0" presId="urn:microsoft.com/office/officeart/2008/layout/SquareAccentList"/>
    <dgm:cxn modelId="{1AFC91CF-B397-4941-BABB-F531B4E1149E}" type="presOf" srcId="{0BC2FEF7-7A19-4D42-ADBB-E52B0889B2E4}" destId="{B07FE9E0-C30F-4BC8-A910-9591775D7304}" srcOrd="0" destOrd="0" presId="urn:microsoft.com/office/officeart/2008/layout/SquareAccentList"/>
    <dgm:cxn modelId="{989D1170-FA3E-46A3-9002-2BBEC11ED117}" srcId="{B012E6C6-2166-40ED-9C45-716FAB9019BF}" destId="{57E4D41B-FA24-4597-9FC3-AE849A1DC21F}" srcOrd="1" destOrd="0" parTransId="{118AE431-6D84-4338-B292-4EF231FEDE01}" sibTransId="{7D357D14-349A-45FF-9B00-644ED6D371F7}"/>
    <dgm:cxn modelId="{E5E0F255-0750-4D73-A183-B338F2A4988E}" srcId="{3308B4F0-E097-4C64-8ADD-8192000A95F1}" destId="{A065207C-DFF9-4353-BF41-4ECF81EDEB62}" srcOrd="11" destOrd="0" parTransId="{4D000405-3E55-4EEE-BF4D-CF022E64439C}" sibTransId="{B128D1E5-6864-4EFB-8E03-E5A78CDEA8A3}"/>
    <dgm:cxn modelId="{2DB54AE3-9342-453B-A328-40B9466F7F62}" type="presParOf" srcId="{2B41E146-5317-4380-B0D9-CB26CE5936A6}" destId="{21B44CD3-D64A-4670-BD2E-815006D7FDEE}" srcOrd="0" destOrd="0" presId="urn:microsoft.com/office/officeart/2008/layout/SquareAccentList"/>
    <dgm:cxn modelId="{5C336B74-E342-4DBA-BE05-119D80B46A6A}" type="presParOf" srcId="{21B44CD3-D64A-4670-BD2E-815006D7FDEE}" destId="{AAFC37F7-AC0D-432B-AA94-D6BE63AC2E94}" srcOrd="0" destOrd="0" presId="urn:microsoft.com/office/officeart/2008/layout/SquareAccentList"/>
    <dgm:cxn modelId="{CC8A1754-5C8E-4BDF-AE05-F2C7B5C44E10}" type="presParOf" srcId="{AAFC37F7-AC0D-432B-AA94-D6BE63AC2E94}" destId="{2B0BD21A-DE6D-4F58-8412-A9B739D6622C}" srcOrd="0" destOrd="0" presId="urn:microsoft.com/office/officeart/2008/layout/SquareAccentList"/>
    <dgm:cxn modelId="{5CA0C7E2-AA7F-49EF-94D2-5923E2FDBBC6}" type="presParOf" srcId="{AAFC37F7-AC0D-432B-AA94-D6BE63AC2E94}" destId="{AAC1FAB4-7209-4750-9F54-3BD1B902635A}" srcOrd="1" destOrd="0" presId="urn:microsoft.com/office/officeart/2008/layout/SquareAccentList"/>
    <dgm:cxn modelId="{18DDBF91-1E9D-4D0D-AA5E-C457EB47B275}" type="presParOf" srcId="{AAFC37F7-AC0D-432B-AA94-D6BE63AC2E94}" destId="{FF77ECF7-F26C-461E-BA66-0FDA65712392}" srcOrd="2" destOrd="0" presId="urn:microsoft.com/office/officeart/2008/layout/SquareAccentList"/>
    <dgm:cxn modelId="{ED77D754-8810-433C-96FE-23F08DC0E832}" type="presParOf" srcId="{21B44CD3-D64A-4670-BD2E-815006D7FDEE}" destId="{83283A2F-0F29-4F64-8788-56358DAA68DC}" srcOrd="1" destOrd="0" presId="urn:microsoft.com/office/officeart/2008/layout/SquareAccentList"/>
    <dgm:cxn modelId="{D39761EC-21DF-4E41-85A2-C190A01E581B}" type="presParOf" srcId="{83283A2F-0F29-4F64-8788-56358DAA68DC}" destId="{BC3E7354-C9D2-46C1-BD26-111FA08B473B}" srcOrd="0" destOrd="0" presId="urn:microsoft.com/office/officeart/2008/layout/SquareAccentList"/>
    <dgm:cxn modelId="{7E0AB12F-6DE5-46C3-BF26-15870902647A}" type="presParOf" srcId="{BC3E7354-C9D2-46C1-BD26-111FA08B473B}" destId="{1E1510D8-D8FA-4063-89AD-1754E6FDD2C8}" srcOrd="0" destOrd="0" presId="urn:microsoft.com/office/officeart/2008/layout/SquareAccentList"/>
    <dgm:cxn modelId="{A18E7F99-CC15-4FFF-969D-9A4A9674ADDC}" type="presParOf" srcId="{BC3E7354-C9D2-46C1-BD26-111FA08B473B}" destId="{B07FE9E0-C30F-4BC8-A910-9591775D7304}" srcOrd="1" destOrd="0" presId="urn:microsoft.com/office/officeart/2008/layout/SquareAccentList"/>
    <dgm:cxn modelId="{F84D7351-0C14-4D09-BEF0-D73D6FB08023}" type="presParOf" srcId="{83283A2F-0F29-4F64-8788-56358DAA68DC}" destId="{FB527A7D-8E9A-4A39-8468-CCE4FF06C3C9}" srcOrd="1" destOrd="0" presId="urn:microsoft.com/office/officeart/2008/layout/SquareAccentList"/>
    <dgm:cxn modelId="{2314BA7C-C8D0-498F-BD92-68B992E8953F}" type="presParOf" srcId="{FB527A7D-8E9A-4A39-8468-CCE4FF06C3C9}" destId="{17A64441-C979-4D51-BA30-E3EF849A3FA9}" srcOrd="0" destOrd="0" presId="urn:microsoft.com/office/officeart/2008/layout/SquareAccentList"/>
    <dgm:cxn modelId="{7F0EEEC2-13D1-4D7E-A03D-2447D4D28334}" type="presParOf" srcId="{FB527A7D-8E9A-4A39-8468-CCE4FF06C3C9}" destId="{77EBF801-9793-46A9-99D8-4DD8F5E6C81A}" srcOrd="1" destOrd="0" presId="urn:microsoft.com/office/officeart/2008/layout/SquareAccentList"/>
    <dgm:cxn modelId="{3C275954-6E69-4E0D-9697-87CBA83AA7C7}" type="presParOf" srcId="{83283A2F-0F29-4F64-8788-56358DAA68DC}" destId="{BA488281-1904-4D4F-AED0-E5DA0F807191}" srcOrd="2" destOrd="0" presId="urn:microsoft.com/office/officeart/2008/layout/SquareAccentList"/>
    <dgm:cxn modelId="{093B170F-9963-42AF-8596-CB183FF45F08}" type="presParOf" srcId="{BA488281-1904-4D4F-AED0-E5DA0F807191}" destId="{BC14CD6A-A2A8-4713-8924-FE5CE486D524}" srcOrd="0" destOrd="0" presId="urn:microsoft.com/office/officeart/2008/layout/SquareAccentList"/>
    <dgm:cxn modelId="{9AE6A7F1-763C-440E-AB57-B722F87B8C48}" type="presParOf" srcId="{BA488281-1904-4D4F-AED0-E5DA0F807191}" destId="{0C348246-EDF1-4D13-924E-B088405610C3}" srcOrd="1" destOrd="0" presId="urn:microsoft.com/office/officeart/2008/layout/SquareAccentList"/>
    <dgm:cxn modelId="{BE741B80-409E-4B16-8BBB-D1BF756D7393}" type="presParOf" srcId="{83283A2F-0F29-4F64-8788-56358DAA68DC}" destId="{AD2E9C33-C814-4D34-93BF-218D0450E234}" srcOrd="3" destOrd="0" presId="urn:microsoft.com/office/officeart/2008/layout/SquareAccentList"/>
    <dgm:cxn modelId="{E975A80E-4DDA-4D41-8D0E-E81BEE062A70}" type="presParOf" srcId="{AD2E9C33-C814-4D34-93BF-218D0450E234}" destId="{45935C92-454F-4D25-A05B-B0C346C9C5F7}" srcOrd="0" destOrd="0" presId="urn:microsoft.com/office/officeart/2008/layout/SquareAccentList"/>
    <dgm:cxn modelId="{BE924E5A-4432-4CAA-A25B-400908120CBF}" type="presParOf" srcId="{AD2E9C33-C814-4D34-93BF-218D0450E234}" destId="{8F786F5E-6508-4875-A690-D73B0BB81B1D}" srcOrd="1" destOrd="0" presId="urn:microsoft.com/office/officeart/2008/layout/SquareAccentList"/>
    <dgm:cxn modelId="{04A6E145-4DBA-43F9-AD73-3E551786E4AA}" type="presParOf" srcId="{83283A2F-0F29-4F64-8788-56358DAA68DC}" destId="{4BA0A357-C1B1-4E90-B6DC-C07898927716}" srcOrd="4" destOrd="0" presId="urn:microsoft.com/office/officeart/2008/layout/SquareAccentList"/>
    <dgm:cxn modelId="{F5CC27DC-9D7F-48A2-B34E-396C5A73A887}" type="presParOf" srcId="{4BA0A357-C1B1-4E90-B6DC-C07898927716}" destId="{7ECFBA27-2E25-4F5B-B3EF-48E2A65062C1}" srcOrd="0" destOrd="0" presId="urn:microsoft.com/office/officeart/2008/layout/SquareAccentList"/>
    <dgm:cxn modelId="{041EEF2A-89DB-4277-B9D6-7E2499A90A39}" type="presParOf" srcId="{4BA0A357-C1B1-4E90-B6DC-C07898927716}" destId="{6D1EE577-F30A-4E40-B815-A7F13E106DD6}" srcOrd="1" destOrd="0" presId="urn:microsoft.com/office/officeart/2008/layout/SquareAccentList"/>
    <dgm:cxn modelId="{672860CE-0C4C-4303-9223-24B65986A0CB}" type="presParOf" srcId="{83283A2F-0F29-4F64-8788-56358DAA68DC}" destId="{80822A07-4AC0-4FFD-9037-99A71B55ED01}" srcOrd="5" destOrd="0" presId="urn:microsoft.com/office/officeart/2008/layout/SquareAccentList"/>
    <dgm:cxn modelId="{1263B9FA-103F-4849-A91A-00A83A10B235}" type="presParOf" srcId="{80822A07-4AC0-4FFD-9037-99A71B55ED01}" destId="{0A4CDDA9-0426-487A-8B47-9E5FCA05D3EF}" srcOrd="0" destOrd="0" presId="urn:microsoft.com/office/officeart/2008/layout/SquareAccentList"/>
    <dgm:cxn modelId="{7DF018C1-FC02-4915-B681-07264DB9CBF2}" type="presParOf" srcId="{80822A07-4AC0-4FFD-9037-99A71B55ED01}" destId="{6DE934CA-193F-4C7B-B31B-82DD4D018740}" srcOrd="1" destOrd="0" presId="urn:microsoft.com/office/officeart/2008/layout/SquareAccentList"/>
    <dgm:cxn modelId="{2FCB88B0-B87F-49C3-A891-E64BF866DB72}" type="presParOf" srcId="{83283A2F-0F29-4F64-8788-56358DAA68DC}" destId="{A7B69B1C-8AFF-409F-94BA-A244CD0B5E69}" srcOrd="6" destOrd="0" presId="urn:microsoft.com/office/officeart/2008/layout/SquareAccentList"/>
    <dgm:cxn modelId="{E0D0D025-3782-4598-92C6-92F40411E834}" type="presParOf" srcId="{A7B69B1C-8AFF-409F-94BA-A244CD0B5E69}" destId="{C37158C6-1FD2-4E5A-8973-46112EAFD75F}" srcOrd="0" destOrd="0" presId="urn:microsoft.com/office/officeart/2008/layout/SquareAccentList"/>
    <dgm:cxn modelId="{C54CE0CE-3E57-4F80-B424-F7611BF0CD16}" type="presParOf" srcId="{A7B69B1C-8AFF-409F-94BA-A244CD0B5E69}" destId="{194B3FD9-2224-4AAE-9079-CFD4841C0572}" srcOrd="1" destOrd="0" presId="urn:microsoft.com/office/officeart/2008/layout/SquareAccentList"/>
    <dgm:cxn modelId="{CB484D19-CB6A-416A-8942-2AA7C9555788}" type="presParOf" srcId="{83283A2F-0F29-4F64-8788-56358DAA68DC}" destId="{71C5F831-71F2-44E5-B079-4D3ABB3F75CD}" srcOrd="7" destOrd="0" presId="urn:microsoft.com/office/officeart/2008/layout/SquareAccentList"/>
    <dgm:cxn modelId="{25B86C4C-8616-4B9B-9C4A-7B5B26C8BAD6}" type="presParOf" srcId="{71C5F831-71F2-44E5-B079-4D3ABB3F75CD}" destId="{1C96B678-6400-4F44-BAB2-36E58D1910E0}" srcOrd="0" destOrd="0" presId="urn:microsoft.com/office/officeart/2008/layout/SquareAccentList"/>
    <dgm:cxn modelId="{48C6E119-DDE2-4B5E-86E3-24B26CEF8A6B}" type="presParOf" srcId="{71C5F831-71F2-44E5-B079-4D3ABB3F75CD}" destId="{3F987F22-305D-451D-AA8C-21CA2CAD7A5C}" srcOrd="1" destOrd="0" presId="urn:microsoft.com/office/officeart/2008/layout/SquareAccentList"/>
    <dgm:cxn modelId="{7472DA43-3C55-4931-B97B-63970E38A39D}" type="presParOf" srcId="{83283A2F-0F29-4F64-8788-56358DAA68DC}" destId="{CCB46632-7DE6-4356-A766-4B2D3B8154F8}" srcOrd="8" destOrd="0" presId="urn:microsoft.com/office/officeart/2008/layout/SquareAccentList"/>
    <dgm:cxn modelId="{6977492B-28F0-4A9C-8A11-FD767CFAD762}" type="presParOf" srcId="{CCB46632-7DE6-4356-A766-4B2D3B8154F8}" destId="{3D550B90-7C9A-4AE4-89D4-1ACBCBFFB7A8}" srcOrd="0" destOrd="0" presId="urn:microsoft.com/office/officeart/2008/layout/SquareAccentList"/>
    <dgm:cxn modelId="{5AB5110A-78EA-4EF7-B315-8ABE1EEBC94F}" type="presParOf" srcId="{CCB46632-7DE6-4356-A766-4B2D3B8154F8}" destId="{EFF57714-BF25-40F6-9B28-138B68B6BF9F}" srcOrd="1" destOrd="0" presId="urn:microsoft.com/office/officeart/2008/layout/SquareAccentList"/>
    <dgm:cxn modelId="{759118EC-84EF-4472-9CE9-A30AB7160D67}" type="presParOf" srcId="{83283A2F-0F29-4F64-8788-56358DAA68DC}" destId="{21E2E5F3-6544-47D2-88B2-CF1BAEA03FE3}" srcOrd="9" destOrd="0" presId="urn:microsoft.com/office/officeart/2008/layout/SquareAccentList"/>
    <dgm:cxn modelId="{1610CFA0-AF0C-456E-AFC5-28B5CB40F2DE}" type="presParOf" srcId="{21E2E5F3-6544-47D2-88B2-CF1BAEA03FE3}" destId="{AAF2F1E7-F464-4E3F-9B40-6DFEB162F927}" srcOrd="0" destOrd="0" presId="urn:microsoft.com/office/officeart/2008/layout/SquareAccentList"/>
    <dgm:cxn modelId="{D4B2D6DA-1428-44E6-BEC1-244CB21CD603}" type="presParOf" srcId="{21E2E5F3-6544-47D2-88B2-CF1BAEA03FE3}" destId="{93911FDA-21A6-40B1-B0D5-476FF6055012}" srcOrd="1" destOrd="0" presId="urn:microsoft.com/office/officeart/2008/layout/SquareAccentList"/>
    <dgm:cxn modelId="{9829ABA8-0CD3-4001-870A-0348651303D6}" type="presParOf" srcId="{83283A2F-0F29-4F64-8788-56358DAA68DC}" destId="{20705782-F2C7-48BD-A689-D1B843A5ACBA}" srcOrd="10" destOrd="0" presId="urn:microsoft.com/office/officeart/2008/layout/SquareAccentList"/>
    <dgm:cxn modelId="{976376D0-461A-41F1-9DFF-A91D13D7DB86}" type="presParOf" srcId="{20705782-F2C7-48BD-A689-D1B843A5ACBA}" destId="{D26A859C-EAE9-44DA-BE51-4C5AD9F50EBA}" srcOrd="0" destOrd="0" presId="urn:microsoft.com/office/officeart/2008/layout/SquareAccentList"/>
    <dgm:cxn modelId="{6AD02DF5-1B81-494F-8C82-BD862EB5C8AE}" type="presParOf" srcId="{20705782-F2C7-48BD-A689-D1B843A5ACBA}" destId="{C01B3CDE-1443-4D71-A1B3-130BE06E0D35}" srcOrd="1" destOrd="0" presId="urn:microsoft.com/office/officeart/2008/layout/SquareAccentList"/>
    <dgm:cxn modelId="{7F38FBBA-4863-4EC8-BBEA-28DE65240C8A}" type="presParOf" srcId="{83283A2F-0F29-4F64-8788-56358DAA68DC}" destId="{F2C670A4-0EA7-4978-9360-7CB0E23BAA8D}" srcOrd="11" destOrd="0" presId="urn:microsoft.com/office/officeart/2008/layout/SquareAccentList"/>
    <dgm:cxn modelId="{2D000041-AB40-47A1-A770-1A330BDA2776}" type="presParOf" srcId="{F2C670A4-0EA7-4978-9360-7CB0E23BAA8D}" destId="{1F0CF2F6-A077-48DE-A628-0D92DF608EEF}" srcOrd="0" destOrd="0" presId="urn:microsoft.com/office/officeart/2008/layout/SquareAccentList"/>
    <dgm:cxn modelId="{675929C8-7399-446E-9A49-1198BE5248CE}" type="presParOf" srcId="{F2C670A4-0EA7-4978-9360-7CB0E23BAA8D}" destId="{21B0856C-E145-4D67-B41D-F8810DC4F35C}" srcOrd="1" destOrd="0" presId="urn:microsoft.com/office/officeart/2008/layout/SquareAccentList"/>
    <dgm:cxn modelId="{6D2E9A03-4083-4F2A-9D56-42A056BCE034}" type="presParOf" srcId="{2B41E146-5317-4380-B0D9-CB26CE5936A6}" destId="{81AA0BEF-955F-443E-BEB1-FA83C6D315CC}" srcOrd="1" destOrd="0" presId="urn:microsoft.com/office/officeart/2008/layout/SquareAccentList"/>
    <dgm:cxn modelId="{F9578DE6-5FE6-479A-860B-A40DA7285159}" type="presParOf" srcId="{81AA0BEF-955F-443E-BEB1-FA83C6D315CC}" destId="{8EA1F4BD-79AF-4167-BF84-7DB31F0E26C6}" srcOrd="0" destOrd="0" presId="urn:microsoft.com/office/officeart/2008/layout/SquareAccentList"/>
    <dgm:cxn modelId="{B64B21B7-3666-4FE4-8D8E-AFD05582419D}" type="presParOf" srcId="{8EA1F4BD-79AF-4167-BF84-7DB31F0E26C6}" destId="{7D97202F-DE13-4BF7-9614-E1E891AAC3D9}" srcOrd="0" destOrd="0" presId="urn:microsoft.com/office/officeart/2008/layout/SquareAccentList"/>
    <dgm:cxn modelId="{039DF3C6-E09A-4F3A-8CF8-AFACABC3D95A}" type="presParOf" srcId="{8EA1F4BD-79AF-4167-BF84-7DB31F0E26C6}" destId="{98580FC4-69A8-4A55-A7C1-7BF558EF4C42}" srcOrd="1" destOrd="0" presId="urn:microsoft.com/office/officeart/2008/layout/SquareAccentList"/>
    <dgm:cxn modelId="{710DF457-9EC6-4F16-8EB8-7100F9A0A3F3}" type="presParOf" srcId="{8EA1F4BD-79AF-4167-BF84-7DB31F0E26C6}" destId="{CE8A585A-7DE5-42AC-8F99-EAC68FE99B99}" srcOrd="2" destOrd="0" presId="urn:microsoft.com/office/officeart/2008/layout/SquareAccentList"/>
    <dgm:cxn modelId="{DB825E32-9F7E-442E-9C9F-FEE4907A68E8}" type="presParOf" srcId="{81AA0BEF-955F-443E-BEB1-FA83C6D315CC}" destId="{F387A111-B2D5-492A-8888-7471E95159C8}" srcOrd="1" destOrd="0" presId="urn:microsoft.com/office/officeart/2008/layout/SquareAccentList"/>
    <dgm:cxn modelId="{90CD8C75-0CAF-4367-973F-129D2E94226A}" type="presParOf" srcId="{F387A111-B2D5-492A-8888-7471E95159C8}" destId="{111AB0C5-B1F3-45F3-A259-8C1EFE73A6D7}" srcOrd="0" destOrd="0" presId="urn:microsoft.com/office/officeart/2008/layout/SquareAccentList"/>
    <dgm:cxn modelId="{419E19A5-984D-418C-B298-D9FE513686BE}" type="presParOf" srcId="{111AB0C5-B1F3-45F3-A259-8C1EFE73A6D7}" destId="{D86DBA41-3C64-4E1B-B2D6-775C83010F70}" srcOrd="0" destOrd="0" presId="urn:microsoft.com/office/officeart/2008/layout/SquareAccentList"/>
    <dgm:cxn modelId="{4DAF036F-85A3-4351-BC50-8088F705A5A1}" type="presParOf" srcId="{111AB0C5-B1F3-45F3-A259-8C1EFE73A6D7}" destId="{1B12F74E-50B9-4AF4-8E8F-FF63452E4E03}" srcOrd="1" destOrd="0" presId="urn:microsoft.com/office/officeart/2008/layout/SquareAccentList"/>
    <dgm:cxn modelId="{94DD8E14-FA70-47AF-9461-13F710BC3784}" type="presParOf" srcId="{F387A111-B2D5-492A-8888-7471E95159C8}" destId="{BD2732DC-475F-4D2B-9419-DD8E577A07DA}" srcOrd="1" destOrd="0" presId="urn:microsoft.com/office/officeart/2008/layout/SquareAccentList"/>
    <dgm:cxn modelId="{47F1DD24-0620-41B5-8A65-AD3F78852659}" type="presParOf" srcId="{BD2732DC-475F-4D2B-9419-DD8E577A07DA}" destId="{30CFC720-ACBD-43FF-B64E-3F4736B206F3}" srcOrd="0" destOrd="0" presId="urn:microsoft.com/office/officeart/2008/layout/SquareAccentList"/>
    <dgm:cxn modelId="{A1A37076-F7F2-4E90-BD0A-84DAC4FE0D59}" type="presParOf" srcId="{BD2732DC-475F-4D2B-9419-DD8E577A07DA}" destId="{CB7259D9-1050-4082-866C-9653C36ADD46}" srcOrd="1" destOrd="0" presId="urn:microsoft.com/office/officeart/2008/layout/SquareAccentList"/>
    <dgm:cxn modelId="{251B16FC-3AAD-44BC-B05A-E704218662C2}" type="presParOf" srcId="{F387A111-B2D5-492A-8888-7471E95159C8}" destId="{0D404A6B-8FDE-49F5-BA75-9A73F79BA055}" srcOrd="2" destOrd="0" presId="urn:microsoft.com/office/officeart/2008/layout/SquareAccentList"/>
    <dgm:cxn modelId="{D7A87DE2-AB6B-424A-BEC0-FC45BC8AB07F}" type="presParOf" srcId="{0D404A6B-8FDE-49F5-BA75-9A73F79BA055}" destId="{B369C2C0-73D4-4A5E-8A8E-E289588A55E1}" srcOrd="0" destOrd="0" presId="urn:microsoft.com/office/officeart/2008/layout/SquareAccentList"/>
    <dgm:cxn modelId="{F3DC9659-F89E-4385-8822-B6F43BEE0790}" type="presParOf" srcId="{0D404A6B-8FDE-49F5-BA75-9A73F79BA055}" destId="{01AAAA06-32FD-46CE-AF71-A424A1D34DA7}" srcOrd="1" destOrd="0" presId="urn:microsoft.com/office/officeart/2008/layout/SquareAccentList"/>
    <dgm:cxn modelId="{840F9162-27E8-43A4-9D95-08792D2A940A}" type="presParOf" srcId="{F387A111-B2D5-492A-8888-7471E95159C8}" destId="{E9C8DA4A-1F6B-469B-B0D6-D740915D628B}" srcOrd="3" destOrd="0" presId="urn:microsoft.com/office/officeart/2008/layout/SquareAccentList"/>
    <dgm:cxn modelId="{6A4D355C-62C4-4D8E-9259-5410B643627D}" type="presParOf" srcId="{E9C8DA4A-1F6B-469B-B0D6-D740915D628B}" destId="{10AE71C6-EEF9-4A2A-A898-680BC2917B4F}" srcOrd="0" destOrd="0" presId="urn:microsoft.com/office/officeart/2008/layout/SquareAccentList"/>
    <dgm:cxn modelId="{ABD7BCD2-BF95-41D2-B5A2-A248D1813BF1}" type="presParOf" srcId="{E9C8DA4A-1F6B-469B-B0D6-D740915D628B}" destId="{FF9B5736-A3C5-4E23-B81B-7F92653DB8D4}" srcOrd="1" destOrd="0" presId="urn:microsoft.com/office/officeart/2008/layout/SquareAccentList"/>
    <dgm:cxn modelId="{F2352722-137E-42E1-9BBC-7EF214994695}" type="presParOf" srcId="{F387A111-B2D5-492A-8888-7471E95159C8}" destId="{4D0F8986-6085-449C-B446-0EE53C8A145F}" srcOrd="4" destOrd="0" presId="urn:microsoft.com/office/officeart/2008/layout/SquareAccentList"/>
    <dgm:cxn modelId="{C958299F-7315-42A4-99F7-E426AA80E8C2}" type="presParOf" srcId="{4D0F8986-6085-449C-B446-0EE53C8A145F}" destId="{E929A274-4027-4944-9D5F-946B2C3BB861}" srcOrd="0" destOrd="0" presId="urn:microsoft.com/office/officeart/2008/layout/SquareAccentList"/>
    <dgm:cxn modelId="{F478A02E-4192-4BE4-8A3B-C798362A9CA4}" type="presParOf" srcId="{4D0F8986-6085-449C-B446-0EE53C8A145F}" destId="{5C699C09-B8EA-406E-85EB-205D498B0D25}" srcOrd="1" destOrd="0" presId="urn:microsoft.com/office/officeart/2008/layout/SquareAccentList"/>
    <dgm:cxn modelId="{EAB93463-A322-4D6E-80DF-9A1C4C0C15B6}" type="presParOf" srcId="{F387A111-B2D5-492A-8888-7471E95159C8}" destId="{48382DE2-3D76-4418-9A91-F022DC3ABF98}" srcOrd="5" destOrd="0" presId="urn:microsoft.com/office/officeart/2008/layout/SquareAccentList"/>
    <dgm:cxn modelId="{38DE486A-82FF-4053-927E-1141F5FAB467}" type="presParOf" srcId="{48382DE2-3D76-4418-9A91-F022DC3ABF98}" destId="{A1AAD2A8-78B4-46DC-B982-8460BDE60F2B}" srcOrd="0" destOrd="0" presId="urn:microsoft.com/office/officeart/2008/layout/SquareAccentList"/>
    <dgm:cxn modelId="{36CF6EFE-9AD0-41E9-A2A6-906309B9ABAB}" type="presParOf" srcId="{48382DE2-3D76-4418-9A91-F022DC3ABF98}" destId="{D5BC8D8C-E8AC-4F88-B5DA-2052F49E31AA}" srcOrd="1" destOrd="0" presId="urn:microsoft.com/office/officeart/2008/layout/SquareAccentList"/>
    <dgm:cxn modelId="{EAEDE548-F36E-4993-9AD0-D91874814A23}" type="presParOf" srcId="{2B41E146-5317-4380-B0D9-CB26CE5936A6}" destId="{155ADAFD-9270-47F2-8CB4-2C565B004FB1}" srcOrd="2" destOrd="0" presId="urn:microsoft.com/office/officeart/2008/layout/SquareAccentList"/>
    <dgm:cxn modelId="{6226ED06-3978-4E90-929D-7279826D738E}" type="presParOf" srcId="{155ADAFD-9270-47F2-8CB4-2C565B004FB1}" destId="{09D6FAE0-AC24-41E7-9DCD-D618BC0CCC70}" srcOrd="0" destOrd="0" presId="urn:microsoft.com/office/officeart/2008/layout/SquareAccentList"/>
    <dgm:cxn modelId="{9FD28BAC-C8E3-4F03-97D8-7753A7BA623C}" type="presParOf" srcId="{09D6FAE0-AC24-41E7-9DCD-D618BC0CCC70}" destId="{B65B5422-D999-4A2E-A110-BF0760B374AB}" srcOrd="0" destOrd="0" presId="urn:microsoft.com/office/officeart/2008/layout/SquareAccentList"/>
    <dgm:cxn modelId="{E415E7B5-87F6-4E12-B1BA-CD0A5500D594}" type="presParOf" srcId="{09D6FAE0-AC24-41E7-9DCD-D618BC0CCC70}" destId="{38080955-EC2F-4B0A-A523-316BB98A1BA9}" srcOrd="1" destOrd="0" presId="urn:microsoft.com/office/officeart/2008/layout/SquareAccentList"/>
    <dgm:cxn modelId="{4DE2415E-8A2B-40A0-9934-1DDDAD973D35}" type="presParOf" srcId="{09D6FAE0-AC24-41E7-9DCD-D618BC0CCC70}" destId="{FC659048-CCAE-4FFB-B4A0-F48960A67310}" srcOrd="2" destOrd="0" presId="urn:microsoft.com/office/officeart/2008/layout/SquareAccentList"/>
    <dgm:cxn modelId="{1A848924-3E23-4711-8C1D-BA0D99B824C0}" type="presParOf" srcId="{155ADAFD-9270-47F2-8CB4-2C565B004FB1}" destId="{C1A466F0-17DC-45FE-A2C3-92D06D0021B9}" srcOrd="1" destOrd="0" presId="urn:microsoft.com/office/officeart/2008/layout/SquareAccentList"/>
    <dgm:cxn modelId="{624B93B0-B518-4A12-B711-C9B87D900A5B}" type="presParOf" srcId="{C1A466F0-17DC-45FE-A2C3-92D06D0021B9}" destId="{7ABE4C59-A887-4AB8-A50A-BF98B32BD828}" srcOrd="0" destOrd="0" presId="urn:microsoft.com/office/officeart/2008/layout/SquareAccentList"/>
    <dgm:cxn modelId="{BE116696-6200-4A1C-B7AE-2BB3279EA2C5}" type="presParOf" srcId="{7ABE4C59-A887-4AB8-A50A-BF98B32BD828}" destId="{8BB3C771-8D78-42EA-B3D0-9F80084F3640}" srcOrd="0" destOrd="0" presId="urn:microsoft.com/office/officeart/2008/layout/SquareAccentList"/>
    <dgm:cxn modelId="{46A9940A-4F55-49FD-A2CD-612D9B8AD066}" type="presParOf" srcId="{7ABE4C59-A887-4AB8-A50A-BF98B32BD828}" destId="{00DE4D91-EED8-4CE5-8ED8-C28C39005D02}" srcOrd="1" destOrd="0" presId="urn:microsoft.com/office/officeart/2008/layout/SquareAccentList"/>
    <dgm:cxn modelId="{1B1E2363-A8B7-4DE3-AC72-6482634192C6}" type="presParOf" srcId="{C1A466F0-17DC-45FE-A2C3-92D06D0021B9}" destId="{3266E77D-F6CE-4664-BDCC-CE54FCEA6520}" srcOrd="1" destOrd="0" presId="urn:microsoft.com/office/officeart/2008/layout/SquareAccentList"/>
    <dgm:cxn modelId="{A039F81C-B139-4D00-AF94-03035D37E385}" type="presParOf" srcId="{3266E77D-F6CE-4664-BDCC-CE54FCEA6520}" destId="{F95848C2-AA2C-4138-AD20-3215D2E69A63}" srcOrd="0" destOrd="0" presId="urn:microsoft.com/office/officeart/2008/layout/SquareAccentList"/>
    <dgm:cxn modelId="{145E6400-375D-4F19-8272-03B12EEEE144}" type="presParOf" srcId="{3266E77D-F6CE-4664-BDCC-CE54FCEA6520}" destId="{0D6B6C07-9503-4E3A-97DE-0B92356144E5}" srcOrd="1" destOrd="0" presId="urn:microsoft.com/office/officeart/2008/layout/SquareAccentList"/>
    <dgm:cxn modelId="{5FB63BF9-A8D9-46F7-8C8A-1F27ADB2DFC4}" type="presParOf" srcId="{C1A466F0-17DC-45FE-A2C3-92D06D0021B9}" destId="{CF62A844-8DCD-42B9-AF0B-EF9F13BCEF86}" srcOrd="2" destOrd="0" presId="urn:microsoft.com/office/officeart/2008/layout/SquareAccentList"/>
    <dgm:cxn modelId="{768C966E-EE28-4F4E-BE4C-4A7938120CC9}" type="presParOf" srcId="{CF62A844-8DCD-42B9-AF0B-EF9F13BCEF86}" destId="{B87D912A-D9E5-4DE7-875C-58FEEBA7CA26}" srcOrd="0" destOrd="0" presId="urn:microsoft.com/office/officeart/2008/layout/SquareAccentList"/>
    <dgm:cxn modelId="{47EAB2C0-D2C4-4A20-AF9C-657BB36EDE4D}" type="presParOf" srcId="{CF62A844-8DCD-42B9-AF0B-EF9F13BCEF86}" destId="{7818FCE1-57E2-4464-AC9E-7527A8A18AA6}" srcOrd="1" destOrd="0" presId="urn:microsoft.com/office/officeart/2008/layout/SquareAccentList"/>
    <dgm:cxn modelId="{E6231659-E8AB-4DF0-A10F-48FE38CBC8FC}" type="presParOf" srcId="{C1A466F0-17DC-45FE-A2C3-92D06D0021B9}" destId="{7E735CEA-6DF7-4303-B6BB-8E35F5DDD00B}" srcOrd="3" destOrd="0" presId="urn:microsoft.com/office/officeart/2008/layout/SquareAccentList"/>
    <dgm:cxn modelId="{EF506E6E-CD11-45BB-98BB-4C6D257D954B}" type="presParOf" srcId="{7E735CEA-6DF7-4303-B6BB-8E35F5DDD00B}" destId="{9279C194-2EB2-40B7-A20E-C92074CD38F0}" srcOrd="0" destOrd="0" presId="urn:microsoft.com/office/officeart/2008/layout/SquareAccentList"/>
    <dgm:cxn modelId="{5960E20C-165F-4A4D-87BD-BBED53C5F58F}" type="presParOf" srcId="{7E735CEA-6DF7-4303-B6BB-8E35F5DDD00B}" destId="{B08941D2-E88E-491D-95B2-5451C7DE89B8}" srcOrd="1" destOrd="0" presId="urn:microsoft.com/office/officeart/2008/layout/SquareAccentList"/>
    <dgm:cxn modelId="{9267767B-AB66-4CDB-8C49-09D3476DB31E}" type="presParOf" srcId="{C1A466F0-17DC-45FE-A2C3-92D06D0021B9}" destId="{3ADCA927-10CA-4986-8AF5-FD5E903C2B2E}" srcOrd="4" destOrd="0" presId="urn:microsoft.com/office/officeart/2008/layout/SquareAccentList"/>
    <dgm:cxn modelId="{78ACFD74-614D-4D8D-8E01-E321DF9A08F4}" type="presParOf" srcId="{3ADCA927-10CA-4986-8AF5-FD5E903C2B2E}" destId="{7401DE16-1291-46CF-9145-95333AA4EC02}" srcOrd="0" destOrd="0" presId="urn:microsoft.com/office/officeart/2008/layout/SquareAccentList"/>
    <dgm:cxn modelId="{5661BE55-9DA6-4559-9756-4D529D02E7BF}" type="presParOf" srcId="{3ADCA927-10CA-4986-8AF5-FD5E903C2B2E}" destId="{B020E90E-144E-4E84-9642-5DF514365C6F}" srcOrd="1" destOrd="0" presId="urn:microsoft.com/office/officeart/2008/layout/SquareAccentList"/>
    <dgm:cxn modelId="{F1DF4F12-8E50-4223-AE76-61E1D09A5A33}" type="presParOf" srcId="{2B41E146-5317-4380-B0D9-CB26CE5936A6}" destId="{FCAE635C-5D8E-4840-84DA-81DEA2F4944C}" srcOrd="3" destOrd="0" presId="urn:microsoft.com/office/officeart/2008/layout/SquareAccentList"/>
    <dgm:cxn modelId="{99D0E386-ECA8-4F4E-B6E0-7709D8476024}" type="presParOf" srcId="{FCAE635C-5D8E-4840-84DA-81DEA2F4944C}" destId="{E3308138-429D-4937-8887-A5B3A5963A62}" srcOrd="0" destOrd="0" presId="urn:microsoft.com/office/officeart/2008/layout/SquareAccentList"/>
    <dgm:cxn modelId="{F2D62D39-1F43-4C97-A991-AE2D66F00D39}" type="presParOf" srcId="{E3308138-429D-4937-8887-A5B3A5963A62}" destId="{2370E6DE-451D-4A54-A6E2-79CE57D3290B}" srcOrd="0" destOrd="0" presId="urn:microsoft.com/office/officeart/2008/layout/SquareAccentList"/>
    <dgm:cxn modelId="{B33EC2EB-D233-4F21-B7E3-DCE7A7B71957}" type="presParOf" srcId="{E3308138-429D-4937-8887-A5B3A5963A62}" destId="{37A39F6F-2C9D-47AD-A6BA-B8BA27CE37BD}" srcOrd="1" destOrd="0" presId="urn:microsoft.com/office/officeart/2008/layout/SquareAccentList"/>
    <dgm:cxn modelId="{E1316450-4C1F-4860-9AAF-8C7D9E670DED}" type="presParOf" srcId="{E3308138-429D-4937-8887-A5B3A5963A62}" destId="{8076C5FE-FD0F-4585-821F-D976F3FD5511}" srcOrd="2" destOrd="0" presId="urn:microsoft.com/office/officeart/2008/layout/SquareAccentList"/>
    <dgm:cxn modelId="{3E789CE4-567A-47A0-8D2C-E749CDD9E9F1}" type="presParOf" srcId="{FCAE635C-5D8E-4840-84DA-81DEA2F4944C}" destId="{1DDF0140-AEF1-42AD-B5BA-19AC3765FCDC}" srcOrd="1" destOrd="0" presId="urn:microsoft.com/office/officeart/2008/layout/SquareAccentList"/>
    <dgm:cxn modelId="{7DB732F2-1074-401F-9FCD-D64328035226}" type="presParOf" srcId="{1DDF0140-AEF1-42AD-B5BA-19AC3765FCDC}" destId="{3B3DD3A0-041E-496A-A1B5-C6627AE8215A}" srcOrd="0" destOrd="0" presId="urn:microsoft.com/office/officeart/2008/layout/SquareAccentList"/>
    <dgm:cxn modelId="{83B41215-153B-498D-A0AA-A87CBD7B10C3}" type="presParOf" srcId="{3B3DD3A0-041E-496A-A1B5-C6627AE8215A}" destId="{4A431362-ABE5-4FF9-AEC3-98E681767DA3}" srcOrd="0" destOrd="0" presId="urn:microsoft.com/office/officeart/2008/layout/SquareAccentList"/>
    <dgm:cxn modelId="{74D27959-3E62-4678-B6B3-FE3C049ADE19}" type="presParOf" srcId="{3B3DD3A0-041E-496A-A1B5-C6627AE8215A}" destId="{65E1BC1F-3A1E-49E2-9E8F-6F4573B2ACC1}" srcOrd="1" destOrd="0" presId="urn:microsoft.com/office/officeart/2008/layout/SquareAccentList"/>
    <dgm:cxn modelId="{E017D8EE-C9DA-499C-A74B-A8A50C0684A0}" type="presParOf" srcId="{1DDF0140-AEF1-42AD-B5BA-19AC3765FCDC}" destId="{EE825916-E85D-4B81-B1B7-21D33D0ED1EA}" srcOrd="1" destOrd="0" presId="urn:microsoft.com/office/officeart/2008/layout/SquareAccentList"/>
    <dgm:cxn modelId="{992C391D-14D2-49CD-B333-4FC65C7B6E6B}" type="presParOf" srcId="{EE825916-E85D-4B81-B1B7-21D33D0ED1EA}" destId="{D83E3360-DBA7-47BF-ABA4-AE1D994CE9FD}" srcOrd="0" destOrd="0" presId="urn:microsoft.com/office/officeart/2008/layout/SquareAccentList"/>
    <dgm:cxn modelId="{265F2DF1-8E64-4F42-9980-5442CE226A74}" type="presParOf" srcId="{EE825916-E85D-4B81-B1B7-21D33D0ED1EA}" destId="{E2D62B67-296F-494D-8C66-43D9356F6371}" srcOrd="1" destOrd="0" presId="urn:microsoft.com/office/officeart/2008/layout/SquareAccentList"/>
    <dgm:cxn modelId="{00276E9B-6046-4A59-9DE1-7BA1012830C2}" type="presParOf" srcId="{1DDF0140-AEF1-42AD-B5BA-19AC3765FCDC}" destId="{10F93487-FBEC-4842-AA94-385186131720}" srcOrd="2" destOrd="0" presId="urn:microsoft.com/office/officeart/2008/layout/SquareAccentList"/>
    <dgm:cxn modelId="{4E185F93-4F31-4415-B67D-36207C3E8130}" type="presParOf" srcId="{10F93487-FBEC-4842-AA94-385186131720}" destId="{527011D3-3D5C-43A3-B57D-59D7B0179FE9}" srcOrd="0" destOrd="0" presId="urn:microsoft.com/office/officeart/2008/layout/SquareAccentList"/>
    <dgm:cxn modelId="{5563DECA-5F4E-4153-B310-43F19FB28F04}" type="presParOf" srcId="{10F93487-FBEC-4842-AA94-385186131720}" destId="{8818A0A5-E5C5-4E32-92AA-FC85CDA6239A}" srcOrd="1" destOrd="0" presId="urn:microsoft.com/office/officeart/2008/layout/SquareAccentList"/>
    <dgm:cxn modelId="{6276FB03-52BB-4C72-9992-7778BA2DA357}" type="presParOf" srcId="{1DDF0140-AEF1-42AD-B5BA-19AC3765FCDC}" destId="{7EF05E19-ADF1-4944-A741-6BBECA091F7C}" srcOrd="3" destOrd="0" presId="urn:microsoft.com/office/officeart/2008/layout/SquareAccentList"/>
    <dgm:cxn modelId="{A83FB368-CDE6-43BD-92D3-546A9B70CFCB}" type="presParOf" srcId="{7EF05E19-ADF1-4944-A741-6BBECA091F7C}" destId="{71924C3F-F5DA-436C-A37B-572487DACFEB}" srcOrd="0" destOrd="0" presId="urn:microsoft.com/office/officeart/2008/layout/SquareAccentList"/>
    <dgm:cxn modelId="{F6186784-F04B-4279-8211-8F07D8F50968}" type="presParOf" srcId="{7EF05E19-ADF1-4944-A741-6BBECA091F7C}" destId="{E1803490-3557-45AF-A5D5-4E21F4BFE06F}" srcOrd="1" destOrd="0" presId="urn:microsoft.com/office/officeart/2008/layout/SquareAccentList"/>
    <dgm:cxn modelId="{B894130D-D82F-4340-89D3-7E90C3B7EADE}" type="presParOf" srcId="{1DDF0140-AEF1-42AD-B5BA-19AC3765FCDC}" destId="{6D84D8DA-F201-4547-B875-ACC66DC4FEC6}" srcOrd="4" destOrd="0" presId="urn:microsoft.com/office/officeart/2008/layout/SquareAccentList"/>
    <dgm:cxn modelId="{3B907D60-7C10-48FE-B834-06164B6E1505}" type="presParOf" srcId="{6D84D8DA-F201-4547-B875-ACC66DC4FEC6}" destId="{DEEA581E-7778-4025-911C-EFA72C2E9C8E}" srcOrd="0" destOrd="0" presId="urn:microsoft.com/office/officeart/2008/layout/SquareAccentList"/>
    <dgm:cxn modelId="{8B6ECB2B-65C2-4BA1-8AFA-C09281FF1951}" type="presParOf" srcId="{6D84D8DA-F201-4547-B875-ACC66DC4FEC6}" destId="{B971D5ED-BDD3-462C-BD69-6687D17C2BF8}" srcOrd="1" destOrd="0" presId="urn:microsoft.com/office/officeart/2008/layout/SquareAccentList"/>
    <dgm:cxn modelId="{2DCE02A1-F3EA-4766-9F11-1AB5AAFE5188}" type="presParOf" srcId="{1DDF0140-AEF1-42AD-B5BA-19AC3765FCDC}" destId="{5714BA27-9155-498B-A1DA-654FFD3633DB}" srcOrd="5" destOrd="0" presId="urn:microsoft.com/office/officeart/2008/layout/SquareAccentList"/>
    <dgm:cxn modelId="{BF94EE35-E6D9-46D6-8632-C2AE73CAB482}" type="presParOf" srcId="{5714BA27-9155-498B-A1DA-654FFD3633DB}" destId="{F4F5255A-C27D-4F73-A5D7-473DEB097C4C}" srcOrd="0" destOrd="0" presId="urn:microsoft.com/office/officeart/2008/layout/SquareAccentList"/>
    <dgm:cxn modelId="{D9F44EF9-4605-4A51-B336-2ADCAABEE972}" type="presParOf" srcId="{5714BA27-9155-498B-A1DA-654FFD3633DB}" destId="{9A1DF4DC-FDB2-4006-9431-FD85F450F471}" srcOrd="1" destOrd="0" presId="urn:microsoft.com/office/officeart/2008/layout/SquareAccentList"/>
    <dgm:cxn modelId="{A69D2C8A-2BC7-488A-BE86-CE3A8DB54F66}" type="presParOf" srcId="{2B41E146-5317-4380-B0D9-CB26CE5936A6}" destId="{2086CFC8-4275-4930-8406-4F5B05BB9B8F}" srcOrd="4" destOrd="0" presId="urn:microsoft.com/office/officeart/2008/layout/SquareAccentList"/>
    <dgm:cxn modelId="{8E4AAD3D-7C2A-42F6-9FDB-BEF433C1705A}" type="presParOf" srcId="{2086CFC8-4275-4930-8406-4F5B05BB9B8F}" destId="{AE2A9409-A313-487E-8356-6EB6F9C77356}" srcOrd="0" destOrd="0" presId="urn:microsoft.com/office/officeart/2008/layout/SquareAccentList"/>
    <dgm:cxn modelId="{76CAC470-2385-4CDA-8A95-AB73E92DAED7}" type="presParOf" srcId="{AE2A9409-A313-487E-8356-6EB6F9C77356}" destId="{37C8420E-7AFB-4D23-A30F-B81AB3AA932B}" srcOrd="0" destOrd="0" presId="urn:microsoft.com/office/officeart/2008/layout/SquareAccentList"/>
    <dgm:cxn modelId="{621E331D-CE7F-4802-AFBF-B6919F7750C1}" type="presParOf" srcId="{AE2A9409-A313-487E-8356-6EB6F9C77356}" destId="{51671500-74E3-4593-B813-A311D158AF8C}" srcOrd="1" destOrd="0" presId="urn:microsoft.com/office/officeart/2008/layout/SquareAccentList"/>
    <dgm:cxn modelId="{5B25710B-2507-4C1F-AA00-B2062DE30C49}" type="presParOf" srcId="{AE2A9409-A313-487E-8356-6EB6F9C77356}" destId="{974E41F6-B7B9-4F55-A0D0-58CC8D0BAED7}" srcOrd="2" destOrd="0" presId="urn:microsoft.com/office/officeart/2008/layout/SquareAccentList"/>
    <dgm:cxn modelId="{B588EBD5-0615-4274-A857-B152379891F3}" type="presParOf" srcId="{2086CFC8-4275-4930-8406-4F5B05BB9B8F}" destId="{EB920468-5E85-4389-8CFE-C9BBC556A973}" srcOrd="1" destOrd="0" presId="urn:microsoft.com/office/officeart/2008/layout/SquareAccentList"/>
    <dgm:cxn modelId="{1545B64F-316C-4B65-9BAC-A0F2C3ECC3CE}" type="presParOf" srcId="{EB920468-5E85-4389-8CFE-C9BBC556A973}" destId="{41EB4BE6-885F-49B1-A7D4-2226237D546B}" srcOrd="0" destOrd="0" presId="urn:microsoft.com/office/officeart/2008/layout/SquareAccentList"/>
    <dgm:cxn modelId="{5A719F81-D1AF-4D78-8BF8-22A830AE896A}" type="presParOf" srcId="{41EB4BE6-885F-49B1-A7D4-2226237D546B}" destId="{D125A172-5E85-46F4-B53F-189D20B3866F}" srcOrd="0" destOrd="0" presId="urn:microsoft.com/office/officeart/2008/layout/SquareAccentList"/>
    <dgm:cxn modelId="{FA3A50E3-EC74-4ED1-927E-3ED730033B4A}" type="presParOf" srcId="{41EB4BE6-885F-49B1-A7D4-2226237D546B}" destId="{CA14BC41-7755-400C-AE66-635068881D55}" srcOrd="1" destOrd="0" presId="urn:microsoft.com/office/officeart/2008/layout/SquareAccentList"/>
    <dgm:cxn modelId="{D52E7C60-9F81-4FC0-85BD-E4B08ADE7379}" type="presParOf" srcId="{EB920468-5E85-4389-8CFE-C9BBC556A973}" destId="{64EA9F1C-70E0-4063-99FE-99CA6127446A}" srcOrd="1" destOrd="0" presId="urn:microsoft.com/office/officeart/2008/layout/SquareAccentList"/>
    <dgm:cxn modelId="{E91028F8-99CD-4652-BD60-53A3BED3E782}" type="presParOf" srcId="{64EA9F1C-70E0-4063-99FE-99CA6127446A}" destId="{E96D9586-3AA8-4552-B0C2-AB3C41D0ABDA}" srcOrd="0" destOrd="0" presId="urn:microsoft.com/office/officeart/2008/layout/SquareAccentList"/>
    <dgm:cxn modelId="{0F8BBCC0-6556-44AE-81DD-2A0E8BE4D7B3}" type="presParOf" srcId="{64EA9F1C-70E0-4063-99FE-99CA6127446A}" destId="{28E363AE-53C6-45AE-B546-B7EC438F3D1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D21A-DE6D-4F58-8412-A9B739D6622C}">
      <dsp:nvSpPr>
        <dsp:cNvPr id="0" name=""/>
        <dsp:cNvSpPr/>
      </dsp:nvSpPr>
      <dsp:spPr>
        <a:xfrm>
          <a:off x="296" y="336537"/>
          <a:ext cx="1592370" cy="187337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1FAB4-7209-4750-9F54-3BD1B902635A}">
      <dsp:nvSpPr>
        <dsp:cNvPr id="0" name=""/>
        <dsp:cNvSpPr/>
      </dsp:nvSpPr>
      <dsp:spPr>
        <a:xfrm>
          <a:off x="296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7ECF7-F26C-461E-BA66-0FDA65712392}">
      <dsp:nvSpPr>
        <dsp:cNvPr id="0" name=""/>
        <dsp:cNvSpPr/>
      </dsp:nvSpPr>
      <dsp:spPr>
        <a:xfrm>
          <a:off x="296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A. TERREIN</a:t>
          </a:r>
          <a:endParaRPr lang="nl-NL" sz="2000" kern="1200" dirty="0"/>
        </a:p>
      </dsp:txBody>
      <dsp:txXfrm>
        <a:off x="296" y="0"/>
        <a:ext cx="1592370" cy="336537"/>
      </dsp:txXfrm>
    </dsp:sp>
    <dsp:sp modelId="{1E1510D8-D8FA-4063-89AD-1754E6FDD2C8}">
      <dsp:nvSpPr>
        <dsp:cNvPr id="0" name=""/>
        <dsp:cNvSpPr/>
      </dsp:nvSpPr>
      <dsp:spPr>
        <a:xfrm>
          <a:off x="296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FE9E0-C30F-4BC8-A910-9591775D7304}">
      <dsp:nvSpPr>
        <dsp:cNvPr id="0" name=""/>
        <dsp:cNvSpPr/>
      </dsp:nvSpPr>
      <dsp:spPr>
        <a:xfrm>
          <a:off x="111762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Hijsvoorziening</a:t>
          </a:r>
          <a:r>
            <a:rPr lang="en-US" sz="900" kern="1200" dirty="0" smtClean="0"/>
            <a:t>/</a:t>
          </a:r>
          <a:r>
            <a:rPr lang="en-US" sz="900" kern="1200" dirty="0" err="1" smtClean="0"/>
            <a:t>Kraan</a:t>
          </a:r>
          <a:endParaRPr lang="nl-NL" sz="900" kern="1200" dirty="0"/>
        </a:p>
      </dsp:txBody>
      <dsp:txXfrm>
        <a:off x="111762" y="601724"/>
        <a:ext cx="1480904" cy="272676"/>
      </dsp:txXfrm>
    </dsp:sp>
    <dsp:sp modelId="{17A64441-C979-4D51-BA30-E3EF849A3FA9}">
      <dsp:nvSpPr>
        <dsp:cNvPr id="0" name=""/>
        <dsp:cNvSpPr/>
      </dsp:nvSpPr>
      <dsp:spPr>
        <a:xfrm>
          <a:off x="296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BF801-9793-46A9-99D8-4DD8F5E6C81A}">
      <dsp:nvSpPr>
        <dsp:cNvPr id="0" name=""/>
        <dsp:cNvSpPr/>
      </dsp:nvSpPr>
      <dsp:spPr>
        <a:xfrm>
          <a:off x="111762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Trailerstaanplaatsen</a:t>
          </a:r>
          <a:endParaRPr lang="nl-NL" sz="900" kern="1200" dirty="0"/>
        </a:p>
      </dsp:txBody>
      <dsp:txXfrm>
        <a:off x="111762" y="874401"/>
        <a:ext cx="1480904" cy="272676"/>
      </dsp:txXfrm>
    </dsp:sp>
    <dsp:sp modelId="{BC14CD6A-A2A8-4713-8924-FE5CE486D524}">
      <dsp:nvSpPr>
        <dsp:cNvPr id="0" name=""/>
        <dsp:cNvSpPr/>
      </dsp:nvSpPr>
      <dsp:spPr>
        <a:xfrm>
          <a:off x="296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48246-EDF1-4D13-924E-B088405610C3}">
      <dsp:nvSpPr>
        <dsp:cNvPr id="0" name=""/>
        <dsp:cNvSpPr/>
      </dsp:nvSpPr>
      <dsp:spPr>
        <a:xfrm>
          <a:off x="111762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Werkplaats</a:t>
          </a:r>
          <a:r>
            <a:rPr lang="en-US" sz="900" kern="1200" dirty="0" smtClean="0"/>
            <a:t> &amp; </a:t>
          </a:r>
          <a:r>
            <a:rPr lang="en-US" sz="900" kern="1200" dirty="0" err="1" smtClean="0"/>
            <a:t>Opslag</a:t>
          </a:r>
          <a:endParaRPr lang="en-US" sz="900" kern="1200" dirty="0" smtClean="0"/>
        </a:p>
      </dsp:txBody>
      <dsp:txXfrm>
        <a:off x="111762" y="1147078"/>
        <a:ext cx="1480904" cy="272676"/>
      </dsp:txXfrm>
    </dsp:sp>
    <dsp:sp modelId="{45935C92-454F-4D25-A05B-B0C346C9C5F7}">
      <dsp:nvSpPr>
        <dsp:cNvPr id="0" name=""/>
        <dsp:cNvSpPr/>
      </dsp:nvSpPr>
      <dsp:spPr>
        <a:xfrm>
          <a:off x="296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86F5E-6508-4875-A690-D73B0BB81B1D}">
      <dsp:nvSpPr>
        <dsp:cNvPr id="0" name=""/>
        <dsp:cNvSpPr/>
      </dsp:nvSpPr>
      <dsp:spPr>
        <a:xfrm>
          <a:off x="111762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Afspuitplaats</a:t>
          </a:r>
          <a:endParaRPr lang="nl-NL" sz="900" kern="1200" dirty="0"/>
        </a:p>
      </dsp:txBody>
      <dsp:txXfrm>
        <a:off x="111762" y="1419755"/>
        <a:ext cx="1480904" cy="272676"/>
      </dsp:txXfrm>
    </dsp:sp>
    <dsp:sp modelId="{7ECFBA27-2E25-4F5B-B3EF-48E2A65062C1}">
      <dsp:nvSpPr>
        <dsp:cNvPr id="0" name=""/>
        <dsp:cNvSpPr/>
      </dsp:nvSpPr>
      <dsp:spPr>
        <a:xfrm>
          <a:off x="296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EE577-F30A-4E40-B815-A7F13E106DD6}">
      <dsp:nvSpPr>
        <dsp:cNvPr id="0" name=""/>
        <dsp:cNvSpPr/>
      </dsp:nvSpPr>
      <dsp:spPr>
        <a:xfrm>
          <a:off x="111762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Verharding</a:t>
          </a:r>
          <a:r>
            <a:rPr lang="en-US" sz="900" kern="1200" dirty="0" smtClean="0"/>
            <a:t>/</a:t>
          </a:r>
          <a:r>
            <a:rPr lang="en-US" sz="900" kern="1200" dirty="0" err="1" smtClean="0"/>
            <a:t>paden</a:t>
          </a:r>
          <a:endParaRPr lang="en-US" sz="900" kern="1200" dirty="0" smtClean="0"/>
        </a:p>
      </dsp:txBody>
      <dsp:txXfrm>
        <a:off x="111762" y="1692432"/>
        <a:ext cx="1480904" cy="272676"/>
      </dsp:txXfrm>
    </dsp:sp>
    <dsp:sp modelId="{0A4CDDA9-0426-487A-8B47-9E5FCA05D3EF}">
      <dsp:nvSpPr>
        <dsp:cNvPr id="0" name=""/>
        <dsp:cNvSpPr/>
      </dsp:nvSpPr>
      <dsp:spPr>
        <a:xfrm>
          <a:off x="296" y="2042958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34CA-193F-4C7B-B31B-82DD4D018740}">
      <dsp:nvSpPr>
        <dsp:cNvPr id="0" name=""/>
        <dsp:cNvSpPr/>
      </dsp:nvSpPr>
      <dsp:spPr>
        <a:xfrm>
          <a:off x="111762" y="196510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Parkeergelegenheid</a:t>
          </a:r>
          <a:endParaRPr lang="en-US" sz="900" kern="1200" dirty="0" smtClean="0"/>
        </a:p>
      </dsp:txBody>
      <dsp:txXfrm>
        <a:off x="111762" y="1965108"/>
        <a:ext cx="1480904" cy="272676"/>
      </dsp:txXfrm>
    </dsp:sp>
    <dsp:sp modelId="{C37158C6-1FD2-4E5A-8973-46112EAFD75F}">
      <dsp:nvSpPr>
        <dsp:cNvPr id="0" name=""/>
        <dsp:cNvSpPr/>
      </dsp:nvSpPr>
      <dsp:spPr>
        <a:xfrm>
          <a:off x="296" y="2315635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B3FD9-2224-4AAE-9079-CFD4841C0572}">
      <dsp:nvSpPr>
        <dsp:cNvPr id="0" name=""/>
        <dsp:cNvSpPr/>
      </dsp:nvSpPr>
      <dsp:spPr>
        <a:xfrm>
          <a:off x="111762" y="223778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7. </a:t>
          </a:r>
          <a:r>
            <a:rPr lang="en-US" sz="900" kern="1200" dirty="0" err="1" smtClean="0"/>
            <a:t>Hekwerk</a:t>
          </a:r>
          <a:r>
            <a:rPr lang="en-US" sz="900" kern="1200" dirty="0" smtClean="0"/>
            <a:t> / </a:t>
          </a:r>
          <a:r>
            <a:rPr lang="en-US" sz="900" kern="1200" dirty="0" err="1" smtClean="0"/>
            <a:t>borden</a:t>
          </a:r>
          <a:endParaRPr lang="en-US" sz="900" kern="1200" dirty="0" smtClean="0"/>
        </a:p>
      </dsp:txBody>
      <dsp:txXfrm>
        <a:off x="111762" y="2237785"/>
        <a:ext cx="1480904" cy="272676"/>
      </dsp:txXfrm>
    </dsp:sp>
    <dsp:sp modelId="{1C96B678-6400-4F44-BAB2-36E58D1910E0}">
      <dsp:nvSpPr>
        <dsp:cNvPr id="0" name=""/>
        <dsp:cNvSpPr/>
      </dsp:nvSpPr>
      <dsp:spPr>
        <a:xfrm>
          <a:off x="296" y="2588312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87F22-305D-451D-AA8C-21CA2CAD7A5C}">
      <dsp:nvSpPr>
        <dsp:cNvPr id="0" name=""/>
        <dsp:cNvSpPr/>
      </dsp:nvSpPr>
      <dsp:spPr>
        <a:xfrm>
          <a:off x="111762" y="251046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8. </a:t>
          </a:r>
          <a:r>
            <a:rPr lang="en-US" sz="900" kern="1200" dirty="0" err="1" smtClean="0"/>
            <a:t>Panamakanaal</a:t>
          </a:r>
          <a:endParaRPr lang="en-US" sz="900" kern="1200" dirty="0" smtClean="0"/>
        </a:p>
      </dsp:txBody>
      <dsp:txXfrm>
        <a:off x="111762" y="2510462"/>
        <a:ext cx="1480904" cy="272676"/>
      </dsp:txXfrm>
    </dsp:sp>
    <dsp:sp modelId="{3D550B90-7C9A-4AE4-89D4-1ACBCBFFB7A8}">
      <dsp:nvSpPr>
        <dsp:cNvPr id="0" name=""/>
        <dsp:cNvSpPr/>
      </dsp:nvSpPr>
      <dsp:spPr>
        <a:xfrm>
          <a:off x="296" y="2860989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57714-BF25-40F6-9B28-138B68B6BF9F}">
      <dsp:nvSpPr>
        <dsp:cNvPr id="0" name=""/>
        <dsp:cNvSpPr/>
      </dsp:nvSpPr>
      <dsp:spPr>
        <a:xfrm>
          <a:off x="111762" y="2783139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9. </a:t>
          </a:r>
          <a:r>
            <a:rPr lang="en-US" sz="900" kern="1200" dirty="0" err="1" smtClean="0"/>
            <a:t>Voorz</a:t>
          </a:r>
          <a:r>
            <a:rPr lang="en-US" sz="900" kern="1200" dirty="0" smtClean="0"/>
            <a:t>. </a:t>
          </a:r>
          <a:r>
            <a:rPr lang="en-US" sz="900" kern="1200" dirty="0" err="1" smtClean="0"/>
            <a:t>Havenmeester</a:t>
          </a:r>
          <a:endParaRPr lang="en-US" sz="900" kern="1200" dirty="0" smtClean="0"/>
        </a:p>
      </dsp:txBody>
      <dsp:txXfrm>
        <a:off x="111762" y="2783139"/>
        <a:ext cx="1480904" cy="272676"/>
      </dsp:txXfrm>
    </dsp:sp>
    <dsp:sp modelId="{AAF2F1E7-F464-4E3F-9B40-6DFEB162F927}">
      <dsp:nvSpPr>
        <dsp:cNvPr id="0" name=""/>
        <dsp:cNvSpPr/>
      </dsp:nvSpPr>
      <dsp:spPr>
        <a:xfrm>
          <a:off x="296" y="3133665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11FDA-21A6-40B1-B0D5-476FF6055012}">
      <dsp:nvSpPr>
        <dsp:cNvPr id="0" name=""/>
        <dsp:cNvSpPr/>
      </dsp:nvSpPr>
      <dsp:spPr>
        <a:xfrm>
          <a:off x="111762" y="3055816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10. </a:t>
          </a:r>
          <a:r>
            <a:rPr lang="en-US" sz="900" kern="1200" dirty="0" err="1" smtClean="0"/>
            <a:t>Boothelling</a:t>
          </a:r>
          <a:endParaRPr lang="en-US" sz="900" kern="1200" dirty="0" smtClean="0"/>
        </a:p>
      </dsp:txBody>
      <dsp:txXfrm>
        <a:off x="111762" y="3055816"/>
        <a:ext cx="1480904" cy="272676"/>
      </dsp:txXfrm>
    </dsp:sp>
    <dsp:sp modelId="{D26A859C-EAE9-44DA-BE51-4C5AD9F50EBA}">
      <dsp:nvSpPr>
        <dsp:cNvPr id="0" name=""/>
        <dsp:cNvSpPr/>
      </dsp:nvSpPr>
      <dsp:spPr>
        <a:xfrm>
          <a:off x="296" y="3406342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B3CDE-1443-4D71-A1B3-130BE06E0D35}">
      <dsp:nvSpPr>
        <dsp:cNvPr id="0" name=""/>
        <dsp:cNvSpPr/>
      </dsp:nvSpPr>
      <dsp:spPr>
        <a:xfrm>
          <a:off x="111762" y="3328493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11. Bev. Camera’s</a:t>
          </a:r>
        </a:p>
      </dsp:txBody>
      <dsp:txXfrm>
        <a:off x="111762" y="3328493"/>
        <a:ext cx="1480904" cy="272676"/>
      </dsp:txXfrm>
    </dsp:sp>
    <dsp:sp modelId="{1F0CF2F6-A077-48DE-A628-0D92DF608EEF}">
      <dsp:nvSpPr>
        <dsp:cNvPr id="0" name=""/>
        <dsp:cNvSpPr/>
      </dsp:nvSpPr>
      <dsp:spPr>
        <a:xfrm>
          <a:off x="296" y="3679019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0856C-E145-4D67-B41D-F8810DC4F35C}">
      <dsp:nvSpPr>
        <dsp:cNvPr id="0" name=""/>
        <dsp:cNvSpPr/>
      </dsp:nvSpPr>
      <dsp:spPr>
        <a:xfrm>
          <a:off x="111762" y="3601170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12. </a:t>
          </a:r>
          <a:r>
            <a:rPr lang="en-US" sz="900" kern="1200" dirty="0" err="1" smtClean="0"/>
            <a:t>Overig</a:t>
          </a:r>
          <a:endParaRPr lang="en-US" sz="900" kern="1200" dirty="0" smtClean="0"/>
        </a:p>
      </dsp:txBody>
      <dsp:txXfrm>
        <a:off x="111762" y="3601170"/>
        <a:ext cx="1480904" cy="272676"/>
      </dsp:txXfrm>
    </dsp:sp>
    <dsp:sp modelId="{7D97202F-DE13-4BF7-9614-E1E891AAC3D9}">
      <dsp:nvSpPr>
        <dsp:cNvPr id="0" name=""/>
        <dsp:cNvSpPr/>
      </dsp:nvSpPr>
      <dsp:spPr>
        <a:xfrm>
          <a:off x="1672285" y="336537"/>
          <a:ext cx="1592370" cy="187337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80FC4-69A8-4A55-A7C1-7BF558EF4C42}">
      <dsp:nvSpPr>
        <dsp:cNvPr id="0" name=""/>
        <dsp:cNvSpPr/>
      </dsp:nvSpPr>
      <dsp:spPr>
        <a:xfrm>
          <a:off x="1672285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A585A-7DE5-42AC-8F99-EAC68FE99B99}">
      <dsp:nvSpPr>
        <dsp:cNvPr id="0" name=""/>
        <dsp:cNvSpPr/>
      </dsp:nvSpPr>
      <dsp:spPr>
        <a:xfrm>
          <a:off x="1672285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B. STEIGERS </a:t>
          </a:r>
          <a:endParaRPr lang="nl-NL" sz="2000" kern="1200" dirty="0"/>
        </a:p>
      </dsp:txBody>
      <dsp:txXfrm>
        <a:off x="1672285" y="0"/>
        <a:ext cx="1592370" cy="336537"/>
      </dsp:txXfrm>
    </dsp:sp>
    <dsp:sp modelId="{D86DBA41-3C64-4E1B-B2D6-775C83010F70}">
      <dsp:nvSpPr>
        <dsp:cNvPr id="0" name=""/>
        <dsp:cNvSpPr/>
      </dsp:nvSpPr>
      <dsp:spPr>
        <a:xfrm>
          <a:off x="1672285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2F74E-50B9-4AF4-8E8F-FF63452E4E03}">
      <dsp:nvSpPr>
        <dsp:cNvPr id="0" name=""/>
        <dsp:cNvSpPr/>
      </dsp:nvSpPr>
      <dsp:spPr>
        <a:xfrm>
          <a:off x="1783751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Steigers</a:t>
          </a:r>
          <a:r>
            <a:rPr lang="en-US" sz="900" kern="1200" dirty="0" smtClean="0"/>
            <a:t> A,B,C,D,E</a:t>
          </a:r>
          <a:endParaRPr lang="nl-NL" sz="900" kern="1200" dirty="0"/>
        </a:p>
      </dsp:txBody>
      <dsp:txXfrm>
        <a:off x="1783751" y="601724"/>
        <a:ext cx="1480904" cy="272676"/>
      </dsp:txXfrm>
    </dsp:sp>
    <dsp:sp modelId="{30CFC720-ACBD-43FF-B64E-3F4736B206F3}">
      <dsp:nvSpPr>
        <dsp:cNvPr id="0" name=""/>
        <dsp:cNvSpPr/>
      </dsp:nvSpPr>
      <dsp:spPr>
        <a:xfrm>
          <a:off x="1672285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259D9-1050-4082-866C-9653C36ADD46}">
      <dsp:nvSpPr>
        <dsp:cNvPr id="0" name=""/>
        <dsp:cNvSpPr/>
      </dsp:nvSpPr>
      <dsp:spPr>
        <a:xfrm>
          <a:off x="1783751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Optuig-aftuigsteiger</a:t>
          </a:r>
          <a:endParaRPr lang="nl-NL" sz="900" kern="1200" dirty="0"/>
        </a:p>
      </dsp:txBody>
      <dsp:txXfrm>
        <a:off x="1783751" y="874401"/>
        <a:ext cx="1480904" cy="272676"/>
      </dsp:txXfrm>
    </dsp:sp>
    <dsp:sp modelId="{B369C2C0-73D4-4A5E-8A8E-E289588A55E1}">
      <dsp:nvSpPr>
        <dsp:cNvPr id="0" name=""/>
        <dsp:cNvSpPr/>
      </dsp:nvSpPr>
      <dsp:spPr>
        <a:xfrm>
          <a:off x="1672285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AAA06-32FD-46CE-AF71-A424A1D34DA7}">
      <dsp:nvSpPr>
        <dsp:cNvPr id="0" name=""/>
        <dsp:cNvSpPr/>
      </dsp:nvSpPr>
      <dsp:spPr>
        <a:xfrm>
          <a:off x="1783751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Afmeervoorz</a:t>
          </a:r>
          <a:r>
            <a:rPr lang="en-US" sz="900" kern="1200" dirty="0" smtClean="0"/>
            <a:t>. Pan. K.</a:t>
          </a:r>
          <a:endParaRPr lang="nl-NL" sz="900" kern="1200" dirty="0"/>
        </a:p>
      </dsp:txBody>
      <dsp:txXfrm>
        <a:off x="1783751" y="1147078"/>
        <a:ext cx="1480904" cy="272676"/>
      </dsp:txXfrm>
    </dsp:sp>
    <dsp:sp modelId="{10AE71C6-EEF9-4A2A-A898-680BC2917B4F}">
      <dsp:nvSpPr>
        <dsp:cNvPr id="0" name=""/>
        <dsp:cNvSpPr/>
      </dsp:nvSpPr>
      <dsp:spPr>
        <a:xfrm>
          <a:off x="1672285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B5736-A3C5-4E23-B81B-7F92653DB8D4}">
      <dsp:nvSpPr>
        <dsp:cNvPr id="0" name=""/>
        <dsp:cNvSpPr/>
      </dsp:nvSpPr>
      <dsp:spPr>
        <a:xfrm>
          <a:off x="1783751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Verlichting</a:t>
          </a:r>
          <a:endParaRPr lang="en-US" sz="900" kern="1200" dirty="0" smtClean="0"/>
        </a:p>
      </dsp:txBody>
      <dsp:txXfrm>
        <a:off x="1783751" y="1419755"/>
        <a:ext cx="1480904" cy="272676"/>
      </dsp:txXfrm>
    </dsp:sp>
    <dsp:sp modelId="{E929A274-4027-4944-9D5F-946B2C3BB861}">
      <dsp:nvSpPr>
        <dsp:cNvPr id="0" name=""/>
        <dsp:cNvSpPr/>
      </dsp:nvSpPr>
      <dsp:spPr>
        <a:xfrm>
          <a:off x="1672285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99C09-B8EA-406E-85EB-205D498B0D25}">
      <dsp:nvSpPr>
        <dsp:cNvPr id="0" name=""/>
        <dsp:cNvSpPr/>
      </dsp:nvSpPr>
      <dsp:spPr>
        <a:xfrm>
          <a:off x="1783751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Laadpunten</a:t>
          </a:r>
          <a:r>
            <a:rPr lang="en-US" sz="900" kern="1200" dirty="0" smtClean="0"/>
            <a:t> / </a:t>
          </a:r>
          <a:r>
            <a:rPr lang="en-US" sz="900" kern="1200" dirty="0" err="1" smtClean="0"/>
            <a:t>Stroom</a:t>
          </a:r>
          <a:endParaRPr lang="en-US" sz="900" kern="1200" dirty="0" smtClean="0"/>
        </a:p>
      </dsp:txBody>
      <dsp:txXfrm>
        <a:off x="1783751" y="1692432"/>
        <a:ext cx="1480904" cy="272676"/>
      </dsp:txXfrm>
    </dsp:sp>
    <dsp:sp modelId="{A1AAD2A8-78B4-46DC-B982-8460BDE60F2B}">
      <dsp:nvSpPr>
        <dsp:cNvPr id="0" name=""/>
        <dsp:cNvSpPr/>
      </dsp:nvSpPr>
      <dsp:spPr>
        <a:xfrm>
          <a:off x="1672285" y="2042958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C8D8C-E8AC-4F88-B5DA-2052F49E31AA}">
      <dsp:nvSpPr>
        <dsp:cNvPr id="0" name=""/>
        <dsp:cNvSpPr/>
      </dsp:nvSpPr>
      <dsp:spPr>
        <a:xfrm>
          <a:off x="1783751" y="196510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Overig</a:t>
          </a:r>
          <a:endParaRPr lang="en-US" sz="900" kern="1200" dirty="0" smtClean="0"/>
        </a:p>
      </dsp:txBody>
      <dsp:txXfrm>
        <a:off x="1783751" y="1965108"/>
        <a:ext cx="1480904" cy="272676"/>
      </dsp:txXfrm>
    </dsp:sp>
    <dsp:sp modelId="{B65B5422-D999-4A2E-A110-BF0760B374AB}">
      <dsp:nvSpPr>
        <dsp:cNvPr id="0" name=""/>
        <dsp:cNvSpPr/>
      </dsp:nvSpPr>
      <dsp:spPr>
        <a:xfrm>
          <a:off x="3344274" y="336537"/>
          <a:ext cx="1592370" cy="187337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80955-EC2F-4B0A-A523-316BB98A1BA9}">
      <dsp:nvSpPr>
        <dsp:cNvPr id="0" name=""/>
        <dsp:cNvSpPr/>
      </dsp:nvSpPr>
      <dsp:spPr>
        <a:xfrm>
          <a:off x="3344274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59048-CCAE-4FFB-B4A0-F48960A67310}">
      <dsp:nvSpPr>
        <dsp:cNvPr id="0" name=""/>
        <dsp:cNvSpPr/>
      </dsp:nvSpPr>
      <dsp:spPr>
        <a:xfrm>
          <a:off x="3344274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C. CLUBHUIS</a:t>
          </a:r>
          <a:endParaRPr lang="nl-NL" sz="2000" kern="1200" dirty="0"/>
        </a:p>
      </dsp:txBody>
      <dsp:txXfrm>
        <a:off x="3344274" y="0"/>
        <a:ext cx="1592370" cy="336537"/>
      </dsp:txXfrm>
    </dsp:sp>
    <dsp:sp modelId="{8BB3C771-8D78-42EA-B3D0-9F80084F3640}">
      <dsp:nvSpPr>
        <dsp:cNvPr id="0" name=""/>
        <dsp:cNvSpPr/>
      </dsp:nvSpPr>
      <dsp:spPr>
        <a:xfrm>
          <a:off x="3344274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E4D91-EED8-4CE5-8ED8-C28C39005D02}">
      <dsp:nvSpPr>
        <dsp:cNvPr id="0" name=""/>
        <dsp:cNvSpPr/>
      </dsp:nvSpPr>
      <dsp:spPr>
        <a:xfrm>
          <a:off x="3455740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Cursusruimte</a:t>
          </a:r>
          <a:endParaRPr lang="en-US" sz="900" kern="1200" dirty="0" smtClean="0"/>
        </a:p>
      </dsp:txBody>
      <dsp:txXfrm>
        <a:off x="3455740" y="601724"/>
        <a:ext cx="1480904" cy="272676"/>
      </dsp:txXfrm>
    </dsp:sp>
    <dsp:sp modelId="{F95848C2-AA2C-4138-AD20-3215D2E69A63}">
      <dsp:nvSpPr>
        <dsp:cNvPr id="0" name=""/>
        <dsp:cNvSpPr/>
      </dsp:nvSpPr>
      <dsp:spPr>
        <a:xfrm>
          <a:off x="3344274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6C07-9503-4E3A-97DE-0B92356144E5}">
      <dsp:nvSpPr>
        <dsp:cNvPr id="0" name=""/>
        <dsp:cNvSpPr/>
      </dsp:nvSpPr>
      <dsp:spPr>
        <a:xfrm>
          <a:off x="3455740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Sanitairgebouw</a:t>
          </a:r>
          <a:endParaRPr lang="en-US" sz="900" kern="1200" dirty="0" smtClean="0"/>
        </a:p>
      </dsp:txBody>
      <dsp:txXfrm>
        <a:off x="3455740" y="874401"/>
        <a:ext cx="1480904" cy="272676"/>
      </dsp:txXfrm>
    </dsp:sp>
    <dsp:sp modelId="{B87D912A-D9E5-4DE7-875C-58FEEBA7CA26}">
      <dsp:nvSpPr>
        <dsp:cNvPr id="0" name=""/>
        <dsp:cNvSpPr/>
      </dsp:nvSpPr>
      <dsp:spPr>
        <a:xfrm>
          <a:off x="3344274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8FCE1-57E2-4464-AC9E-7527A8A18AA6}">
      <dsp:nvSpPr>
        <dsp:cNvPr id="0" name=""/>
        <dsp:cNvSpPr/>
      </dsp:nvSpPr>
      <dsp:spPr>
        <a:xfrm>
          <a:off x="3455740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Daken</a:t>
          </a:r>
          <a:endParaRPr lang="en-US" sz="900" kern="1200" dirty="0" smtClean="0"/>
        </a:p>
      </dsp:txBody>
      <dsp:txXfrm>
        <a:off x="3455740" y="1147078"/>
        <a:ext cx="1480904" cy="272676"/>
      </dsp:txXfrm>
    </dsp:sp>
    <dsp:sp modelId="{9279C194-2EB2-40B7-A20E-C92074CD38F0}">
      <dsp:nvSpPr>
        <dsp:cNvPr id="0" name=""/>
        <dsp:cNvSpPr/>
      </dsp:nvSpPr>
      <dsp:spPr>
        <a:xfrm>
          <a:off x="3344274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941D2-E88E-491D-95B2-5451C7DE89B8}">
      <dsp:nvSpPr>
        <dsp:cNvPr id="0" name=""/>
        <dsp:cNvSpPr/>
      </dsp:nvSpPr>
      <dsp:spPr>
        <a:xfrm>
          <a:off x="3455740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Grootte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en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uitvoering</a:t>
          </a:r>
          <a:endParaRPr lang="en-US" sz="900" kern="1200" dirty="0" smtClean="0"/>
        </a:p>
      </dsp:txBody>
      <dsp:txXfrm>
        <a:off x="3455740" y="1419755"/>
        <a:ext cx="1480904" cy="272676"/>
      </dsp:txXfrm>
    </dsp:sp>
    <dsp:sp modelId="{7401DE16-1291-46CF-9145-95333AA4EC02}">
      <dsp:nvSpPr>
        <dsp:cNvPr id="0" name=""/>
        <dsp:cNvSpPr/>
      </dsp:nvSpPr>
      <dsp:spPr>
        <a:xfrm>
          <a:off x="3344274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0E90E-144E-4E84-9642-5DF514365C6F}">
      <dsp:nvSpPr>
        <dsp:cNvPr id="0" name=""/>
        <dsp:cNvSpPr/>
      </dsp:nvSpPr>
      <dsp:spPr>
        <a:xfrm>
          <a:off x="3455740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Overig</a:t>
          </a:r>
          <a:endParaRPr lang="en-US" sz="900" kern="1200" dirty="0" smtClean="0"/>
        </a:p>
      </dsp:txBody>
      <dsp:txXfrm>
        <a:off x="3455740" y="1692432"/>
        <a:ext cx="1480904" cy="272676"/>
      </dsp:txXfrm>
    </dsp:sp>
    <dsp:sp modelId="{2370E6DE-451D-4A54-A6E2-79CE57D3290B}">
      <dsp:nvSpPr>
        <dsp:cNvPr id="0" name=""/>
        <dsp:cNvSpPr/>
      </dsp:nvSpPr>
      <dsp:spPr>
        <a:xfrm>
          <a:off x="5016263" y="336537"/>
          <a:ext cx="1592370" cy="18733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39F6F-2C9D-47AD-A6BA-B8BA27CE37BD}">
      <dsp:nvSpPr>
        <dsp:cNvPr id="0" name=""/>
        <dsp:cNvSpPr/>
      </dsp:nvSpPr>
      <dsp:spPr>
        <a:xfrm>
          <a:off x="5016263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C5FE-FD0F-4585-821F-D976F3FD5511}">
      <dsp:nvSpPr>
        <dsp:cNvPr id="0" name=""/>
        <dsp:cNvSpPr/>
      </dsp:nvSpPr>
      <dsp:spPr>
        <a:xfrm>
          <a:off x="5016263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D. LOODS</a:t>
          </a:r>
          <a:endParaRPr lang="nl-NL" sz="2000" kern="1200" dirty="0"/>
        </a:p>
      </dsp:txBody>
      <dsp:txXfrm>
        <a:off x="5016263" y="0"/>
        <a:ext cx="1592370" cy="336537"/>
      </dsp:txXfrm>
    </dsp:sp>
    <dsp:sp modelId="{4A431362-ABE5-4FF9-AEC3-98E681767DA3}">
      <dsp:nvSpPr>
        <dsp:cNvPr id="0" name=""/>
        <dsp:cNvSpPr/>
      </dsp:nvSpPr>
      <dsp:spPr>
        <a:xfrm>
          <a:off x="5016263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BC1F-3A1E-49E2-9E8F-6F4573B2ACC1}">
      <dsp:nvSpPr>
        <dsp:cNvPr id="0" name=""/>
        <dsp:cNvSpPr/>
      </dsp:nvSpPr>
      <dsp:spPr>
        <a:xfrm>
          <a:off x="5127729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Deuren</a:t>
          </a:r>
          <a:endParaRPr lang="nl-NL" sz="900" kern="1200" dirty="0"/>
        </a:p>
      </dsp:txBody>
      <dsp:txXfrm>
        <a:off x="5127729" y="601724"/>
        <a:ext cx="1480904" cy="272676"/>
      </dsp:txXfrm>
    </dsp:sp>
    <dsp:sp modelId="{D83E3360-DBA7-47BF-ABA4-AE1D994CE9FD}">
      <dsp:nvSpPr>
        <dsp:cNvPr id="0" name=""/>
        <dsp:cNvSpPr/>
      </dsp:nvSpPr>
      <dsp:spPr>
        <a:xfrm>
          <a:off x="5016263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62B67-296F-494D-8C66-43D9356F6371}">
      <dsp:nvSpPr>
        <dsp:cNvPr id="0" name=""/>
        <dsp:cNvSpPr/>
      </dsp:nvSpPr>
      <dsp:spPr>
        <a:xfrm>
          <a:off x="5127729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Dak</a:t>
          </a:r>
          <a:endParaRPr lang="nl-NL" sz="900" kern="1200" dirty="0"/>
        </a:p>
      </dsp:txBody>
      <dsp:txXfrm>
        <a:off x="5127729" y="874401"/>
        <a:ext cx="1480904" cy="272676"/>
      </dsp:txXfrm>
    </dsp:sp>
    <dsp:sp modelId="{527011D3-3D5C-43A3-B57D-59D7B0179FE9}">
      <dsp:nvSpPr>
        <dsp:cNvPr id="0" name=""/>
        <dsp:cNvSpPr/>
      </dsp:nvSpPr>
      <dsp:spPr>
        <a:xfrm>
          <a:off x="5016263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8A0A5-E5C5-4E32-92AA-FC85CDA6239A}">
      <dsp:nvSpPr>
        <dsp:cNvPr id="0" name=""/>
        <dsp:cNvSpPr/>
      </dsp:nvSpPr>
      <dsp:spPr>
        <a:xfrm>
          <a:off x="5127729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Ramen &amp; </a:t>
          </a:r>
          <a:r>
            <a:rPr lang="en-US" sz="900" kern="1200" dirty="0" err="1" smtClean="0"/>
            <a:t>Muren</a:t>
          </a:r>
          <a:endParaRPr lang="nl-NL" sz="900" kern="1200" dirty="0"/>
        </a:p>
      </dsp:txBody>
      <dsp:txXfrm>
        <a:off x="5127729" y="1147078"/>
        <a:ext cx="1480904" cy="272676"/>
      </dsp:txXfrm>
    </dsp:sp>
    <dsp:sp modelId="{71924C3F-F5DA-436C-A37B-572487DACFEB}">
      <dsp:nvSpPr>
        <dsp:cNvPr id="0" name=""/>
        <dsp:cNvSpPr/>
      </dsp:nvSpPr>
      <dsp:spPr>
        <a:xfrm>
          <a:off x="5016263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03490-3557-45AF-A5D5-4E21F4BFE06F}">
      <dsp:nvSpPr>
        <dsp:cNvPr id="0" name=""/>
        <dsp:cNvSpPr/>
      </dsp:nvSpPr>
      <dsp:spPr>
        <a:xfrm>
          <a:off x="5127729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Vloer</a:t>
          </a:r>
          <a:endParaRPr lang="nl-NL" sz="900" kern="1200" dirty="0"/>
        </a:p>
      </dsp:txBody>
      <dsp:txXfrm>
        <a:off x="5127729" y="1419755"/>
        <a:ext cx="1480904" cy="272676"/>
      </dsp:txXfrm>
    </dsp:sp>
    <dsp:sp modelId="{DEEA581E-7778-4025-911C-EFA72C2E9C8E}">
      <dsp:nvSpPr>
        <dsp:cNvPr id="0" name=""/>
        <dsp:cNvSpPr/>
      </dsp:nvSpPr>
      <dsp:spPr>
        <a:xfrm>
          <a:off x="5016263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1D5ED-BDD3-462C-BD69-6687D17C2BF8}">
      <dsp:nvSpPr>
        <dsp:cNvPr id="0" name=""/>
        <dsp:cNvSpPr/>
      </dsp:nvSpPr>
      <dsp:spPr>
        <a:xfrm>
          <a:off x="5127729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Zolder</a:t>
          </a:r>
          <a:endParaRPr lang="nl-NL" sz="900" kern="1200" dirty="0"/>
        </a:p>
      </dsp:txBody>
      <dsp:txXfrm>
        <a:off x="5127729" y="1692432"/>
        <a:ext cx="1480904" cy="272676"/>
      </dsp:txXfrm>
    </dsp:sp>
    <dsp:sp modelId="{F4F5255A-C27D-4F73-A5D7-473DEB097C4C}">
      <dsp:nvSpPr>
        <dsp:cNvPr id="0" name=""/>
        <dsp:cNvSpPr/>
      </dsp:nvSpPr>
      <dsp:spPr>
        <a:xfrm>
          <a:off x="5016263" y="2042958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DF4DC-FDB2-4006-9431-FD85F450F471}">
      <dsp:nvSpPr>
        <dsp:cNvPr id="0" name=""/>
        <dsp:cNvSpPr/>
      </dsp:nvSpPr>
      <dsp:spPr>
        <a:xfrm>
          <a:off x="5127729" y="196510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Overig</a:t>
          </a:r>
          <a:endParaRPr lang="nl-NL" sz="900" kern="1200" dirty="0"/>
        </a:p>
      </dsp:txBody>
      <dsp:txXfrm>
        <a:off x="5127729" y="1965108"/>
        <a:ext cx="1480904" cy="272676"/>
      </dsp:txXfrm>
    </dsp:sp>
    <dsp:sp modelId="{37C8420E-7AFB-4D23-A30F-B81AB3AA932B}">
      <dsp:nvSpPr>
        <dsp:cNvPr id="0" name=""/>
        <dsp:cNvSpPr/>
      </dsp:nvSpPr>
      <dsp:spPr>
        <a:xfrm>
          <a:off x="6688252" y="336537"/>
          <a:ext cx="1592370" cy="18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71500-74E3-4593-B813-A311D158AF8C}">
      <dsp:nvSpPr>
        <dsp:cNvPr id="0" name=""/>
        <dsp:cNvSpPr/>
      </dsp:nvSpPr>
      <dsp:spPr>
        <a:xfrm>
          <a:off x="6688252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E41F6-B7B9-4F55-A0D0-58CC8D0BAED7}">
      <dsp:nvSpPr>
        <dsp:cNvPr id="0" name=""/>
        <dsp:cNvSpPr/>
      </dsp:nvSpPr>
      <dsp:spPr>
        <a:xfrm>
          <a:off x="6688252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 OVERIG</a:t>
          </a:r>
          <a:endParaRPr lang="nl-NL" sz="2000" kern="1200" dirty="0"/>
        </a:p>
      </dsp:txBody>
      <dsp:txXfrm>
        <a:off x="6688252" y="0"/>
        <a:ext cx="1592370" cy="336537"/>
      </dsp:txXfrm>
    </dsp:sp>
    <dsp:sp modelId="{D125A172-5E85-46F4-B53F-189D20B3866F}">
      <dsp:nvSpPr>
        <dsp:cNvPr id="0" name=""/>
        <dsp:cNvSpPr/>
      </dsp:nvSpPr>
      <dsp:spPr>
        <a:xfrm>
          <a:off x="6688252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4BC41-7755-400C-AE66-635068881D55}">
      <dsp:nvSpPr>
        <dsp:cNvPr id="0" name=""/>
        <dsp:cNvSpPr/>
      </dsp:nvSpPr>
      <dsp:spPr>
        <a:xfrm>
          <a:off x="6799718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Roeiboten</a:t>
          </a:r>
          <a:endParaRPr lang="nl-NL" sz="900" kern="1200" dirty="0"/>
        </a:p>
      </dsp:txBody>
      <dsp:txXfrm>
        <a:off x="6799718" y="601724"/>
        <a:ext cx="1480904" cy="272676"/>
      </dsp:txXfrm>
    </dsp:sp>
    <dsp:sp modelId="{E96D9586-3AA8-4552-B0C2-AB3C41D0ABDA}">
      <dsp:nvSpPr>
        <dsp:cNvPr id="0" name=""/>
        <dsp:cNvSpPr/>
      </dsp:nvSpPr>
      <dsp:spPr>
        <a:xfrm>
          <a:off x="6688252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363AE-53C6-45AE-B546-B7EC438F3D1C}">
      <dsp:nvSpPr>
        <dsp:cNvPr id="0" name=""/>
        <dsp:cNvSpPr/>
      </dsp:nvSpPr>
      <dsp:spPr>
        <a:xfrm>
          <a:off x="6799718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Botenlift</a:t>
          </a:r>
          <a:r>
            <a:rPr lang="en-US" sz="900" kern="1200" dirty="0" smtClean="0"/>
            <a:t> </a:t>
          </a:r>
          <a:r>
            <a:rPr lang="en-US" sz="900" kern="1200" dirty="0" err="1" smtClean="0"/>
            <a:t>loods</a:t>
          </a:r>
          <a:endParaRPr lang="en-US" sz="900" kern="1200" dirty="0" smtClean="0"/>
        </a:p>
      </dsp:txBody>
      <dsp:txXfrm>
        <a:off x="6799718" y="874401"/>
        <a:ext cx="1480904" cy="272676"/>
      </dsp:txXfrm>
    </dsp:sp>
    <dsp:sp modelId="{93EF32EA-C74E-4843-8685-6C55B99EC001}">
      <dsp:nvSpPr>
        <dsp:cNvPr id="0" name=""/>
        <dsp:cNvSpPr/>
      </dsp:nvSpPr>
      <dsp:spPr>
        <a:xfrm>
          <a:off x="6688252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BFC8D-F853-43DB-93C7-800C86B21E1F}">
      <dsp:nvSpPr>
        <dsp:cNvPr id="0" name=""/>
        <dsp:cNvSpPr/>
      </dsp:nvSpPr>
      <dsp:spPr>
        <a:xfrm>
          <a:off x="6799718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Botenkarren</a:t>
          </a:r>
          <a:endParaRPr lang="en-US" sz="900" kern="1200" dirty="0" smtClean="0"/>
        </a:p>
      </dsp:txBody>
      <dsp:txXfrm>
        <a:off x="6799718" y="1147078"/>
        <a:ext cx="1480904" cy="272676"/>
      </dsp:txXfrm>
    </dsp:sp>
    <dsp:sp modelId="{276B7CE8-D4E1-474C-8A3D-EC4C175411C8}">
      <dsp:nvSpPr>
        <dsp:cNvPr id="0" name=""/>
        <dsp:cNvSpPr/>
      </dsp:nvSpPr>
      <dsp:spPr>
        <a:xfrm>
          <a:off x="6688252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C20EF-77EF-4143-9956-E3F16E0DC002}">
      <dsp:nvSpPr>
        <dsp:cNvPr id="0" name=""/>
        <dsp:cNvSpPr/>
      </dsp:nvSpPr>
      <dsp:spPr>
        <a:xfrm>
          <a:off x="6799718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Kantelkussens</a:t>
          </a:r>
          <a:endParaRPr lang="en-US" sz="900" kern="1200" dirty="0" smtClean="0"/>
        </a:p>
      </dsp:txBody>
      <dsp:txXfrm>
        <a:off x="6799718" y="1419755"/>
        <a:ext cx="1480904" cy="272676"/>
      </dsp:txXfrm>
    </dsp:sp>
    <dsp:sp modelId="{9D617D31-E26A-48E0-B05D-192E8D4DCFE4}">
      <dsp:nvSpPr>
        <dsp:cNvPr id="0" name=""/>
        <dsp:cNvSpPr/>
      </dsp:nvSpPr>
      <dsp:spPr>
        <a:xfrm>
          <a:off x="6688252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F398E-26CE-4C2A-B380-0494903A7662}">
      <dsp:nvSpPr>
        <dsp:cNvPr id="0" name=""/>
        <dsp:cNvSpPr/>
      </dsp:nvSpPr>
      <dsp:spPr>
        <a:xfrm>
          <a:off x="6799718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Trailers </a:t>
          </a:r>
          <a:r>
            <a:rPr lang="en-US" sz="900" kern="1200" dirty="0" err="1" smtClean="0"/>
            <a:t>en</a:t>
          </a:r>
          <a:r>
            <a:rPr lang="en-US" sz="900" kern="1200" dirty="0" smtClean="0"/>
            <a:t> bokken</a:t>
          </a:r>
        </a:p>
      </dsp:txBody>
      <dsp:txXfrm>
        <a:off x="6799718" y="1692432"/>
        <a:ext cx="1480904" cy="272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D21A-DE6D-4F58-8412-A9B739D6622C}">
      <dsp:nvSpPr>
        <dsp:cNvPr id="0" name=""/>
        <dsp:cNvSpPr/>
      </dsp:nvSpPr>
      <dsp:spPr>
        <a:xfrm>
          <a:off x="296" y="336537"/>
          <a:ext cx="1592370" cy="187337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1FAB4-7209-4750-9F54-3BD1B902635A}">
      <dsp:nvSpPr>
        <dsp:cNvPr id="0" name=""/>
        <dsp:cNvSpPr/>
      </dsp:nvSpPr>
      <dsp:spPr>
        <a:xfrm>
          <a:off x="296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7ECF7-F26C-461E-BA66-0FDA65712392}">
      <dsp:nvSpPr>
        <dsp:cNvPr id="0" name=""/>
        <dsp:cNvSpPr/>
      </dsp:nvSpPr>
      <dsp:spPr>
        <a:xfrm>
          <a:off x="296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A. TERREIN</a:t>
          </a:r>
          <a:endParaRPr lang="nl-NL" sz="2000" kern="1200" dirty="0"/>
        </a:p>
      </dsp:txBody>
      <dsp:txXfrm>
        <a:off x="296" y="0"/>
        <a:ext cx="1592370" cy="336537"/>
      </dsp:txXfrm>
    </dsp:sp>
    <dsp:sp modelId="{1E1510D8-D8FA-4063-89AD-1754E6FDD2C8}">
      <dsp:nvSpPr>
        <dsp:cNvPr id="0" name=""/>
        <dsp:cNvSpPr/>
      </dsp:nvSpPr>
      <dsp:spPr>
        <a:xfrm>
          <a:off x="296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FE9E0-C30F-4BC8-A910-9591775D7304}">
      <dsp:nvSpPr>
        <dsp:cNvPr id="0" name=""/>
        <dsp:cNvSpPr/>
      </dsp:nvSpPr>
      <dsp:spPr>
        <a:xfrm>
          <a:off x="111762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Hijsvoorziening</a:t>
          </a:r>
          <a:r>
            <a:rPr lang="en-US" sz="900" kern="1200" dirty="0" smtClean="0"/>
            <a:t>/</a:t>
          </a:r>
          <a:r>
            <a:rPr lang="en-US" sz="900" kern="1200" dirty="0" err="1" smtClean="0"/>
            <a:t>Kraan</a:t>
          </a:r>
          <a:endParaRPr lang="nl-NL" sz="900" kern="1200" dirty="0"/>
        </a:p>
      </dsp:txBody>
      <dsp:txXfrm>
        <a:off x="111762" y="601724"/>
        <a:ext cx="1480904" cy="272676"/>
      </dsp:txXfrm>
    </dsp:sp>
    <dsp:sp modelId="{17A64441-C979-4D51-BA30-E3EF849A3FA9}">
      <dsp:nvSpPr>
        <dsp:cNvPr id="0" name=""/>
        <dsp:cNvSpPr/>
      </dsp:nvSpPr>
      <dsp:spPr>
        <a:xfrm>
          <a:off x="296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BF801-9793-46A9-99D8-4DD8F5E6C81A}">
      <dsp:nvSpPr>
        <dsp:cNvPr id="0" name=""/>
        <dsp:cNvSpPr/>
      </dsp:nvSpPr>
      <dsp:spPr>
        <a:xfrm>
          <a:off x="111762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Trailerstaanplaatsen</a:t>
          </a:r>
          <a:endParaRPr lang="nl-NL" sz="900" kern="1200" dirty="0"/>
        </a:p>
      </dsp:txBody>
      <dsp:txXfrm>
        <a:off x="111762" y="874401"/>
        <a:ext cx="1480904" cy="272676"/>
      </dsp:txXfrm>
    </dsp:sp>
    <dsp:sp modelId="{BC14CD6A-A2A8-4713-8924-FE5CE486D524}">
      <dsp:nvSpPr>
        <dsp:cNvPr id="0" name=""/>
        <dsp:cNvSpPr/>
      </dsp:nvSpPr>
      <dsp:spPr>
        <a:xfrm>
          <a:off x="296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48246-EDF1-4D13-924E-B088405610C3}">
      <dsp:nvSpPr>
        <dsp:cNvPr id="0" name=""/>
        <dsp:cNvSpPr/>
      </dsp:nvSpPr>
      <dsp:spPr>
        <a:xfrm>
          <a:off x="111762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Werkplaats</a:t>
          </a:r>
          <a:r>
            <a:rPr lang="en-US" sz="900" kern="1200" dirty="0" smtClean="0"/>
            <a:t> &amp; </a:t>
          </a:r>
          <a:r>
            <a:rPr lang="en-US" sz="900" kern="1200" dirty="0" err="1" smtClean="0"/>
            <a:t>Opslag</a:t>
          </a:r>
          <a:endParaRPr lang="en-US" sz="900" kern="1200" dirty="0" smtClean="0"/>
        </a:p>
      </dsp:txBody>
      <dsp:txXfrm>
        <a:off x="111762" y="1147078"/>
        <a:ext cx="1480904" cy="272676"/>
      </dsp:txXfrm>
    </dsp:sp>
    <dsp:sp modelId="{45935C92-454F-4D25-A05B-B0C346C9C5F7}">
      <dsp:nvSpPr>
        <dsp:cNvPr id="0" name=""/>
        <dsp:cNvSpPr/>
      </dsp:nvSpPr>
      <dsp:spPr>
        <a:xfrm>
          <a:off x="296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86F5E-6508-4875-A690-D73B0BB81B1D}">
      <dsp:nvSpPr>
        <dsp:cNvPr id="0" name=""/>
        <dsp:cNvSpPr/>
      </dsp:nvSpPr>
      <dsp:spPr>
        <a:xfrm>
          <a:off x="111762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Afspuitplaats</a:t>
          </a:r>
          <a:endParaRPr lang="nl-NL" sz="900" kern="1200" dirty="0"/>
        </a:p>
      </dsp:txBody>
      <dsp:txXfrm>
        <a:off x="111762" y="1419755"/>
        <a:ext cx="1480904" cy="272676"/>
      </dsp:txXfrm>
    </dsp:sp>
    <dsp:sp modelId="{7ECFBA27-2E25-4F5B-B3EF-48E2A65062C1}">
      <dsp:nvSpPr>
        <dsp:cNvPr id="0" name=""/>
        <dsp:cNvSpPr/>
      </dsp:nvSpPr>
      <dsp:spPr>
        <a:xfrm>
          <a:off x="296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EE577-F30A-4E40-B815-A7F13E106DD6}">
      <dsp:nvSpPr>
        <dsp:cNvPr id="0" name=""/>
        <dsp:cNvSpPr/>
      </dsp:nvSpPr>
      <dsp:spPr>
        <a:xfrm>
          <a:off x="111762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Verharding</a:t>
          </a:r>
          <a:r>
            <a:rPr lang="en-US" sz="900" kern="1200" dirty="0" smtClean="0"/>
            <a:t>/</a:t>
          </a:r>
          <a:r>
            <a:rPr lang="en-US" sz="900" kern="1200" dirty="0" err="1" smtClean="0"/>
            <a:t>paden</a:t>
          </a:r>
          <a:endParaRPr lang="en-US" sz="900" kern="1200" dirty="0" smtClean="0"/>
        </a:p>
      </dsp:txBody>
      <dsp:txXfrm>
        <a:off x="111762" y="1692432"/>
        <a:ext cx="1480904" cy="272676"/>
      </dsp:txXfrm>
    </dsp:sp>
    <dsp:sp modelId="{0A4CDDA9-0426-487A-8B47-9E5FCA05D3EF}">
      <dsp:nvSpPr>
        <dsp:cNvPr id="0" name=""/>
        <dsp:cNvSpPr/>
      </dsp:nvSpPr>
      <dsp:spPr>
        <a:xfrm>
          <a:off x="296" y="2042958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34CA-193F-4C7B-B31B-82DD4D018740}">
      <dsp:nvSpPr>
        <dsp:cNvPr id="0" name=""/>
        <dsp:cNvSpPr/>
      </dsp:nvSpPr>
      <dsp:spPr>
        <a:xfrm>
          <a:off x="111762" y="196510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Parkeergelegenheid</a:t>
          </a:r>
          <a:endParaRPr lang="en-US" sz="900" kern="1200" dirty="0" smtClean="0"/>
        </a:p>
      </dsp:txBody>
      <dsp:txXfrm>
        <a:off x="111762" y="1965108"/>
        <a:ext cx="1480904" cy="272676"/>
      </dsp:txXfrm>
    </dsp:sp>
    <dsp:sp modelId="{C37158C6-1FD2-4E5A-8973-46112EAFD75F}">
      <dsp:nvSpPr>
        <dsp:cNvPr id="0" name=""/>
        <dsp:cNvSpPr/>
      </dsp:nvSpPr>
      <dsp:spPr>
        <a:xfrm>
          <a:off x="296" y="2315635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B3FD9-2224-4AAE-9079-CFD4841C0572}">
      <dsp:nvSpPr>
        <dsp:cNvPr id="0" name=""/>
        <dsp:cNvSpPr/>
      </dsp:nvSpPr>
      <dsp:spPr>
        <a:xfrm>
          <a:off x="111762" y="223778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7. </a:t>
          </a:r>
          <a:r>
            <a:rPr lang="en-US" sz="900" kern="1200" dirty="0" err="1" smtClean="0"/>
            <a:t>Hekwerk</a:t>
          </a:r>
          <a:r>
            <a:rPr lang="en-US" sz="900" kern="1200" dirty="0" smtClean="0"/>
            <a:t> / </a:t>
          </a:r>
          <a:r>
            <a:rPr lang="en-US" sz="900" kern="1200" dirty="0" err="1" smtClean="0"/>
            <a:t>borden</a:t>
          </a:r>
          <a:endParaRPr lang="en-US" sz="900" kern="1200" dirty="0" smtClean="0"/>
        </a:p>
      </dsp:txBody>
      <dsp:txXfrm>
        <a:off x="111762" y="2237785"/>
        <a:ext cx="1480904" cy="272676"/>
      </dsp:txXfrm>
    </dsp:sp>
    <dsp:sp modelId="{1C96B678-6400-4F44-BAB2-36E58D1910E0}">
      <dsp:nvSpPr>
        <dsp:cNvPr id="0" name=""/>
        <dsp:cNvSpPr/>
      </dsp:nvSpPr>
      <dsp:spPr>
        <a:xfrm>
          <a:off x="296" y="2588312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87F22-305D-451D-AA8C-21CA2CAD7A5C}">
      <dsp:nvSpPr>
        <dsp:cNvPr id="0" name=""/>
        <dsp:cNvSpPr/>
      </dsp:nvSpPr>
      <dsp:spPr>
        <a:xfrm>
          <a:off x="111762" y="251046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8. </a:t>
          </a:r>
          <a:r>
            <a:rPr lang="en-US" sz="900" kern="1200" dirty="0" err="1" smtClean="0"/>
            <a:t>Panamakanaal</a:t>
          </a:r>
          <a:endParaRPr lang="en-US" sz="900" kern="1200" dirty="0" smtClean="0"/>
        </a:p>
      </dsp:txBody>
      <dsp:txXfrm>
        <a:off x="111762" y="2510462"/>
        <a:ext cx="1480904" cy="272676"/>
      </dsp:txXfrm>
    </dsp:sp>
    <dsp:sp modelId="{3D550B90-7C9A-4AE4-89D4-1ACBCBFFB7A8}">
      <dsp:nvSpPr>
        <dsp:cNvPr id="0" name=""/>
        <dsp:cNvSpPr/>
      </dsp:nvSpPr>
      <dsp:spPr>
        <a:xfrm>
          <a:off x="296" y="2860989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57714-BF25-40F6-9B28-138B68B6BF9F}">
      <dsp:nvSpPr>
        <dsp:cNvPr id="0" name=""/>
        <dsp:cNvSpPr/>
      </dsp:nvSpPr>
      <dsp:spPr>
        <a:xfrm>
          <a:off x="111762" y="2783139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9. </a:t>
          </a:r>
          <a:r>
            <a:rPr lang="en-US" sz="900" kern="1200" dirty="0" err="1" smtClean="0"/>
            <a:t>Voorz</a:t>
          </a:r>
          <a:r>
            <a:rPr lang="en-US" sz="900" kern="1200" dirty="0" smtClean="0"/>
            <a:t>. </a:t>
          </a:r>
          <a:r>
            <a:rPr lang="en-US" sz="900" kern="1200" dirty="0" err="1" smtClean="0"/>
            <a:t>Havenmeester</a:t>
          </a:r>
          <a:endParaRPr lang="en-US" sz="900" kern="1200" dirty="0" smtClean="0"/>
        </a:p>
      </dsp:txBody>
      <dsp:txXfrm>
        <a:off x="111762" y="2783139"/>
        <a:ext cx="1480904" cy="272676"/>
      </dsp:txXfrm>
    </dsp:sp>
    <dsp:sp modelId="{AAF2F1E7-F464-4E3F-9B40-6DFEB162F927}">
      <dsp:nvSpPr>
        <dsp:cNvPr id="0" name=""/>
        <dsp:cNvSpPr/>
      </dsp:nvSpPr>
      <dsp:spPr>
        <a:xfrm>
          <a:off x="296" y="3133665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11FDA-21A6-40B1-B0D5-476FF6055012}">
      <dsp:nvSpPr>
        <dsp:cNvPr id="0" name=""/>
        <dsp:cNvSpPr/>
      </dsp:nvSpPr>
      <dsp:spPr>
        <a:xfrm>
          <a:off x="111762" y="3055816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10. </a:t>
          </a:r>
          <a:r>
            <a:rPr lang="en-US" sz="900" kern="1200" dirty="0" err="1" smtClean="0"/>
            <a:t>Boothelling</a:t>
          </a:r>
          <a:endParaRPr lang="en-US" sz="900" kern="1200" dirty="0" smtClean="0"/>
        </a:p>
      </dsp:txBody>
      <dsp:txXfrm>
        <a:off x="111762" y="3055816"/>
        <a:ext cx="1480904" cy="272676"/>
      </dsp:txXfrm>
    </dsp:sp>
    <dsp:sp modelId="{D26A859C-EAE9-44DA-BE51-4C5AD9F50EBA}">
      <dsp:nvSpPr>
        <dsp:cNvPr id="0" name=""/>
        <dsp:cNvSpPr/>
      </dsp:nvSpPr>
      <dsp:spPr>
        <a:xfrm>
          <a:off x="296" y="3406342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B3CDE-1443-4D71-A1B3-130BE06E0D35}">
      <dsp:nvSpPr>
        <dsp:cNvPr id="0" name=""/>
        <dsp:cNvSpPr/>
      </dsp:nvSpPr>
      <dsp:spPr>
        <a:xfrm>
          <a:off x="111762" y="3328493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11. Bev. Camera’s</a:t>
          </a:r>
        </a:p>
      </dsp:txBody>
      <dsp:txXfrm>
        <a:off x="111762" y="3328493"/>
        <a:ext cx="1480904" cy="272676"/>
      </dsp:txXfrm>
    </dsp:sp>
    <dsp:sp modelId="{1F0CF2F6-A077-48DE-A628-0D92DF608EEF}">
      <dsp:nvSpPr>
        <dsp:cNvPr id="0" name=""/>
        <dsp:cNvSpPr/>
      </dsp:nvSpPr>
      <dsp:spPr>
        <a:xfrm>
          <a:off x="296" y="3679019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0856C-E145-4D67-B41D-F8810DC4F35C}">
      <dsp:nvSpPr>
        <dsp:cNvPr id="0" name=""/>
        <dsp:cNvSpPr/>
      </dsp:nvSpPr>
      <dsp:spPr>
        <a:xfrm>
          <a:off x="111762" y="3601170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12. </a:t>
          </a:r>
          <a:r>
            <a:rPr lang="en-US" sz="900" kern="1200" dirty="0" err="1" smtClean="0"/>
            <a:t>Overig</a:t>
          </a:r>
          <a:endParaRPr lang="en-US" sz="900" kern="1200" dirty="0" smtClean="0"/>
        </a:p>
      </dsp:txBody>
      <dsp:txXfrm>
        <a:off x="111762" y="3601170"/>
        <a:ext cx="1480904" cy="272676"/>
      </dsp:txXfrm>
    </dsp:sp>
    <dsp:sp modelId="{7D97202F-DE13-4BF7-9614-E1E891AAC3D9}">
      <dsp:nvSpPr>
        <dsp:cNvPr id="0" name=""/>
        <dsp:cNvSpPr/>
      </dsp:nvSpPr>
      <dsp:spPr>
        <a:xfrm>
          <a:off x="1672285" y="336537"/>
          <a:ext cx="1592370" cy="187337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80FC4-69A8-4A55-A7C1-7BF558EF4C42}">
      <dsp:nvSpPr>
        <dsp:cNvPr id="0" name=""/>
        <dsp:cNvSpPr/>
      </dsp:nvSpPr>
      <dsp:spPr>
        <a:xfrm>
          <a:off x="1672285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A585A-7DE5-42AC-8F99-EAC68FE99B99}">
      <dsp:nvSpPr>
        <dsp:cNvPr id="0" name=""/>
        <dsp:cNvSpPr/>
      </dsp:nvSpPr>
      <dsp:spPr>
        <a:xfrm>
          <a:off x="1672285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B. STEIGERS </a:t>
          </a:r>
          <a:endParaRPr lang="nl-NL" sz="2000" kern="1200" dirty="0"/>
        </a:p>
      </dsp:txBody>
      <dsp:txXfrm>
        <a:off x="1672285" y="0"/>
        <a:ext cx="1592370" cy="336537"/>
      </dsp:txXfrm>
    </dsp:sp>
    <dsp:sp modelId="{D86DBA41-3C64-4E1B-B2D6-775C83010F70}">
      <dsp:nvSpPr>
        <dsp:cNvPr id="0" name=""/>
        <dsp:cNvSpPr/>
      </dsp:nvSpPr>
      <dsp:spPr>
        <a:xfrm>
          <a:off x="1672285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2F74E-50B9-4AF4-8E8F-FF63452E4E03}">
      <dsp:nvSpPr>
        <dsp:cNvPr id="0" name=""/>
        <dsp:cNvSpPr/>
      </dsp:nvSpPr>
      <dsp:spPr>
        <a:xfrm>
          <a:off x="1783751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Steigers</a:t>
          </a:r>
          <a:r>
            <a:rPr lang="en-US" sz="900" kern="1200" dirty="0" smtClean="0"/>
            <a:t> (A,B,C,D,E)</a:t>
          </a:r>
          <a:endParaRPr lang="nl-NL" sz="900" kern="1200" dirty="0"/>
        </a:p>
      </dsp:txBody>
      <dsp:txXfrm>
        <a:off x="1783751" y="601724"/>
        <a:ext cx="1480904" cy="272676"/>
      </dsp:txXfrm>
    </dsp:sp>
    <dsp:sp modelId="{30CFC720-ACBD-43FF-B64E-3F4736B206F3}">
      <dsp:nvSpPr>
        <dsp:cNvPr id="0" name=""/>
        <dsp:cNvSpPr/>
      </dsp:nvSpPr>
      <dsp:spPr>
        <a:xfrm>
          <a:off x="1672285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259D9-1050-4082-866C-9653C36ADD46}">
      <dsp:nvSpPr>
        <dsp:cNvPr id="0" name=""/>
        <dsp:cNvSpPr/>
      </dsp:nvSpPr>
      <dsp:spPr>
        <a:xfrm>
          <a:off x="1783751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Optuig-aftuigsteiger</a:t>
          </a:r>
          <a:endParaRPr lang="nl-NL" sz="900" kern="1200" dirty="0"/>
        </a:p>
      </dsp:txBody>
      <dsp:txXfrm>
        <a:off x="1783751" y="874401"/>
        <a:ext cx="1480904" cy="272676"/>
      </dsp:txXfrm>
    </dsp:sp>
    <dsp:sp modelId="{B369C2C0-73D4-4A5E-8A8E-E289588A55E1}">
      <dsp:nvSpPr>
        <dsp:cNvPr id="0" name=""/>
        <dsp:cNvSpPr/>
      </dsp:nvSpPr>
      <dsp:spPr>
        <a:xfrm>
          <a:off x="1672285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AAA06-32FD-46CE-AF71-A424A1D34DA7}">
      <dsp:nvSpPr>
        <dsp:cNvPr id="0" name=""/>
        <dsp:cNvSpPr/>
      </dsp:nvSpPr>
      <dsp:spPr>
        <a:xfrm>
          <a:off x="1783751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Afmeervoorz</a:t>
          </a:r>
          <a:r>
            <a:rPr lang="en-US" sz="900" kern="1200" dirty="0" smtClean="0"/>
            <a:t>. Pan. K.</a:t>
          </a:r>
          <a:endParaRPr lang="nl-NL" sz="900" kern="1200" dirty="0"/>
        </a:p>
      </dsp:txBody>
      <dsp:txXfrm>
        <a:off x="1783751" y="1147078"/>
        <a:ext cx="1480904" cy="272676"/>
      </dsp:txXfrm>
    </dsp:sp>
    <dsp:sp modelId="{10AE71C6-EEF9-4A2A-A898-680BC2917B4F}">
      <dsp:nvSpPr>
        <dsp:cNvPr id="0" name=""/>
        <dsp:cNvSpPr/>
      </dsp:nvSpPr>
      <dsp:spPr>
        <a:xfrm>
          <a:off x="1672285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B5736-A3C5-4E23-B81B-7F92653DB8D4}">
      <dsp:nvSpPr>
        <dsp:cNvPr id="0" name=""/>
        <dsp:cNvSpPr/>
      </dsp:nvSpPr>
      <dsp:spPr>
        <a:xfrm>
          <a:off x="1783751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Verlichting</a:t>
          </a:r>
          <a:endParaRPr lang="en-US" sz="900" kern="1200" dirty="0" smtClean="0"/>
        </a:p>
      </dsp:txBody>
      <dsp:txXfrm>
        <a:off x="1783751" y="1419755"/>
        <a:ext cx="1480904" cy="272676"/>
      </dsp:txXfrm>
    </dsp:sp>
    <dsp:sp modelId="{E929A274-4027-4944-9D5F-946B2C3BB861}">
      <dsp:nvSpPr>
        <dsp:cNvPr id="0" name=""/>
        <dsp:cNvSpPr/>
      </dsp:nvSpPr>
      <dsp:spPr>
        <a:xfrm>
          <a:off x="1672285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99C09-B8EA-406E-85EB-205D498B0D25}">
      <dsp:nvSpPr>
        <dsp:cNvPr id="0" name=""/>
        <dsp:cNvSpPr/>
      </dsp:nvSpPr>
      <dsp:spPr>
        <a:xfrm>
          <a:off x="1783751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Laadpunten</a:t>
          </a:r>
          <a:r>
            <a:rPr lang="en-US" sz="900" kern="1200" dirty="0" smtClean="0"/>
            <a:t> / </a:t>
          </a:r>
          <a:r>
            <a:rPr lang="en-US" sz="900" kern="1200" dirty="0" err="1" smtClean="0"/>
            <a:t>Stroom</a:t>
          </a:r>
          <a:endParaRPr lang="en-US" sz="900" kern="1200" dirty="0" smtClean="0"/>
        </a:p>
      </dsp:txBody>
      <dsp:txXfrm>
        <a:off x="1783751" y="1692432"/>
        <a:ext cx="1480904" cy="272676"/>
      </dsp:txXfrm>
    </dsp:sp>
    <dsp:sp modelId="{A1AAD2A8-78B4-46DC-B982-8460BDE60F2B}">
      <dsp:nvSpPr>
        <dsp:cNvPr id="0" name=""/>
        <dsp:cNvSpPr/>
      </dsp:nvSpPr>
      <dsp:spPr>
        <a:xfrm>
          <a:off x="1672285" y="2042958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C8D8C-E8AC-4F88-B5DA-2052F49E31AA}">
      <dsp:nvSpPr>
        <dsp:cNvPr id="0" name=""/>
        <dsp:cNvSpPr/>
      </dsp:nvSpPr>
      <dsp:spPr>
        <a:xfrm>
          <a:off x="1783751" y="196510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Overig</a:t>
          </a:r>
          <a:endParaRPr lang="en-US" sz="900" kern="1200" dirty="0" smtClean="0"/>
        </a:p>
      </dsp:txBody>
      <dsp:txXfrm>
        <a:off x="1783751" y="1965108"/>
        <a:ext cx="1480904" cy="272676"/>
      </dsp:txXfrm>
    </dsp:sp>
    <dsp:sp modelId="{B65B5422-D999-4A2E-A110-BF0760B374AB}">
      <dsp:nvSpPr>
        <dsp:cNvPr id="0" name=""/>
        <dsp:cNvSpPr/>
      </dsp:nvSpPr>
      <dsp:spPr>
        <a:xfrm>
          <a:off x="3344274" y="336537"/>
          <a:ext cx="1592370" cy="187337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80955-EC2F-4B0A-A523-316BB98A1BA9}">
      <dsp:nvSpPr>
        <dsp:cNvPr id="0" name=""/>
        <dsp:cNvSpPr/>
      </dsp:nvSpPr>
      <dsp:spPr>
        <a:xfrm>
          <a:off x="3344274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59048-CCAE-4FFB-B4A0-F48960A67310}">
      <dsp:nvSpPr>
        <dsp:cNvPr id="0" name=""/>
        <dsp:cNvSpPr/>
      </dsp:nvSpPr>
      <dsp:spPr>
        <a:xfrm>
          <a:off x="3344274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C. CLUBHUIS</a:t>
          </a:r>
          <a:endParaRPr lang="nl-NL" sz="2000" kern="1200" dirty="0"/>
        </a:p>
      </dsp:txBody>
      <dsp:txXfrm>
        <a:off x="3344274" y="0"/>
        <a:ext cx="1592370" cy="336537"/>
      </dsp:txXfrm>
    </dsp:sp>
    <dsp:sp modelId="{8BB3C771-8D78-42EA-B3D0-9F80084F3640}">
      <dsp:nvSpPr>
        <dsp:cNvPr id="0" name=""/>
        <dsp:cNvSpPr/>
      </dsp:nvSpPr>
      <dsp:spPr>
        <a:xfrm>
          <a:off x="3344274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E4D91-EED8-4CE5-8ED8-C28C39005D02}">
      <dsp:nvSpPr>
        <dsp:cNvPr id="0" name=""/>
        <dsp:cNvSpPr/>
      </dsp:nvSpPr>
      <dsp:spPr>
        <a:xfrm>
          <a:off x="3455740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Cursusruimte</a:t>
          </a:r>
          <a:endParaRPr lang="en-US" sz="900" kern="1200" dirty="0" smtClean="0"/>
        </a:p>
      </dsp:txBody>
      <dsp:txXfrm>
        <a:off x="3455740" y="601724"/>
        <a:ext cx="1480904" cy="272676"/>
      </dsp:txXfrm>
    </dsp:sp>
    <dsp:sp modelId="{F95848C2-AA2C-4138-AD20-3215D2E69A63}">
      <dsp:nvSpPr>
        <dsp:cNvPr id="0" name=""/>
        <dsp:cNvSpPr/>
      </dsp:nvSpPr>
      <dsp:spPr>
        <a:xfrm>
          <a:off x="3344274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6C07-9503-4E3A-97DE-0B92356144E5}">
      <dsp:nvSpPr>
        <dsp:cNvPr id="0" name=""/>
        <dsp:cNvSpPr/>
      </dsp:nvSpPr>
      <dsp:spPr>
        <a:xfrm>
          <a:off x="3455740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Sanitairgebouw</a:t>
          </a:r>
          <a:endParaRPr lang="en-US" sz="900" kern="1200" dirty="0" smtClean="0"/>
        </a:p>
      </dsp:txBody>
      <dsp:txXfrm>
        <a:off x="3455740" y="874401"/>
        <a:ext cx="1480904" cy="272676"/>
      </dsp:txXfrm>
    </dsp:sp>
    <dsp:sp modelId="{B87D912A-D9E5-4DE7-875C-58FEEBA7CA26}">
      <dsp:nvSpPr>
        <dsp:cNvPr id="0" name=""/>
        <dsp:cNvSpPr/>
      </dsp:nvSpPr>
      <dsp:spPr>
        <a:xfrm>
          <a:off x="3344274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8FCE1-57E2-4464-AC9E-7527A8A18AA6}">
      <dsp:nvSpPr>
        <dsp:cNvPr id="0" name=""/>
        <dsp:cNvSpPr/>
      </dsp:nvSpPr>
      <dsp:spPr>
        <a:xfrm>
          <a:off x="3455740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Daken</a:t>
          </a:r>
          <a:endParaRPr lang="en-US" sz="900" kern="1200" dirty="0" smtClean="0"/>
        </a:p>
      </dsp:txBody>
      <dsp:txXfrm>
        <a:off x="3455740" y="1147078"/>
        <a:ext cx="1480904" cy="272676"/>
      </dsp:txXfrm>
    </dsp:sp>
    <dsp:sp modelId="{9279C194-2EB2-40B7-A20E-C92074CD38F0}">
      <dsp:nvSpPr>
        <dsp:cNvPr id="0" name=""/>
        <dsp:cNvSpPr/>
      </dsp:nvSpPr>
      <dsp:spPr>
        <a:xfrm>
          <a:off x="3344274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941D2-E88E-491D-95B2-5451C7DE89B8}">
      <dsp:nvSpPr>
        <dsp:cNvPr id="0" name=""/>
        <dsp:cNvSpPr/>
      </dsp:nvSpPr>
      <dsp:spPr>
        <a:xfrm>
          <a:off x="3455740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Grootte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en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uitvoering</a:t>
          </a:r>
          <a:endParaRPr lang="en-US" sz="900" kern="1200" dirty="0" smtClean="0"/>
        </a:p>
      </dsp:txBody>
      <dsp:txXfrm>
        <a:off x="3455740" y="1419755"/>
        <a:ext cx="1480904" cy="272676"/>
      </dsp:txXfrm>
    </dsp:sp>
    <dsp:sp modelId="{7401DE16-1291-46CF-9145-95333AA4EC02}">
      <dsp:nvSpPr>
        <dsp:cNvPr id="0" name=""/>
        <dsp:cNvSpPr/>
      </dsp:nvSpPr>
      <dsp:spPr>
        <a:xfrm>
          <a:off x="3344274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0E90E-144E-4E84-9642-5DF514365C6F}">
      <dsp:nvSpPr>
        <dsp:cNvPr id="0" name=""/>
        <dsp:cNvSpPr/>
      </dsp:nvSpPr>
      <dsp:spPr>
        <a:xfrm>
          <a:off x="3455740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Overig</a:t>
          </a:r>
          <a:endParaRPr lang="en-US" sz="900" kern="1200" dirty="0" smtClean="0"/>
        </a:p>
      </dsp:txBody>
      <dsp:txXfrm>
        <a:off x="3455740" y="1692432"/>
        <a:ext cx="1480904" cy="272676"/>
      </dsp:txXfrm>
    </dsp:sp>
    <dsp:sp modelId="{2370E6DE-451D-4A54-A6E2-79CE57D3290B}">
      <dsp:nvSpPr>
        <dsp:cNvPr id="0" name=""/>
        <dsp:cNvSpPr/>
      </dsp:nvSpPr>
      <dsp:spPr>
        <a:xfrm>
          <a:off x="5016263" y="336537"/>
          <a:ext cx="1592370" cy="18733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39F6F-2C9D-47AD-A6BA-B8BA27CE37BD}">
      <dsp:nvSpPr>
        <dsp:cNvPr id="0" name=""/>
        <dsp:cNvSpPr/>
      </dsp:nvSpPr>
      <dsp:spPr>
        <a:xfrm>
          <a:off x="5016263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C5FE-FD0F-4585-821F-D976F3FD5511}">
      <dsp:nvSpPr>
        <dsp:cNvPr id="0" name=""/>
        <dsp:cNvSpPr/>
      </dsp:nvSpPr>
      <dsp:spPr>
        <a:xfrm>
          <a:off x="5016263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D. LOODS</a:t>
          </a:r>
          <a:endParaRPr lang="nl-NL" sz="2000" kern="1200" dirty="0"/>
        </a:p>
      </dsp:txBody>
      <dsp:txXfrm>
        <a:off x="5016263" y="0"/>
        <a:ext cx="1592370" cy="336537"/>
      </dsp:txXfrm>
    </dsp:sp>
    <dsp:sp modelId="{4A431362-ABE5-4FF9-AEC3-98E681767DA3}">
      <dsp:nvSpPr>
        <dsp:cNvPr id="0" name=""/>
        <dsp:cNvSpPr/>
      </dsp:nvSpPr>
      <dsp:spPr>
        <a:xfrm>
          <a:off x="5016263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BC1F-3A1E-49E2-9E8F-6F4573B2ACC1}">
      <dsp:nvSpPr>
        <dsp:cNvPr id="0" name=""/>
        <dsp:cNvSpPr/>
      </dsp:nvSpPr>
      <dsp:spPr>
        <a:xfrm>
          <a:off x="5127729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</a:t>
          </a:r>
          <a:r>
            <a:rPr lang="en-US" sz="900" kern="1200" dirty="0" err="1" smtClean="0"/>
            <a:t>Deuren</a:t>
          </a:r>
          <a:endParaRPr lang="nl-NL" sz="900" kern="1200" dirty="0"/>
        </a:p>
      </dsp:txBody>
      <dsp:txXfrm>
        <a:off x="5127729" y="601724"/>
        <a:ext cx="1480904" cy="272676"/>
      </dsp:txXfrm>
    </dsp:sp>
    <dsp:sp modelId="{D83E3360-DBA7-47BF-ABA4-AE1D994CE9FD}">
      <dsp:nvSpPr>
        <dsp:cNvPr id="0" name=""/>
        <dsp:cNvSpPr/>
      </dsp:nvSpPr>
      <dsp:spPr>
        <a:xfrm>
          <a:off x="5016263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62B67-296F-494D-8C66-43D9356F6371}">
      <dsp:nvSpPr>
        <dsp:cNvPr id="0" name=""/>
        <dsp:cNvSpPr/>
      </dsp:nvSpPr>
      <dsp:spPr>
        <a:xfrm>
          <a:off x="5127729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Dak</a:t>
          </a:r>
          <a:endParaRPr lang="nl-NL" sz="900" kern="1200" dirty="0"/>
        </a:p>
      </dsp:txBody>
      <dsp:txXfrm>
        <a:off x="5127729" y="874401"/>
        <a:ext cx="1480904" cy="272676"/>
      </dsp:txXfrm>
    </dsp:sp>
    <dsp:sp modelId="{527011D3-3D5C-43A3-B57D-59D7B0179FE9}">
      <dsp:nvSpPr>
        <dsp:cNvPr id="0" name=""/>
        <dsp:cNvSpPr/>
      </dsp:nvSpPr>
      <dsp:spPr>
        <a:xfrm>
          <a:off x="5016263" y="1224927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8A0A5-E5C5-4E32-92AA-FC85CDA6239A}">
      <dsp:nvSpPr>
        <dsp:cNvPr id="0" name=""/>
        <dsp:cNvSpPr/>
      </dsp:nvSpPr>
      <dsp:spPr>
        <a:xfrm>
          <a:off x="5127729" y="114707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Ramen &amp; </a:t>
          </a:r>
          <a:r>
            <a:rPr lang="en-US" sz="900" kern="1200" dirty="0" err="1" smtClean="0"/>
            <a:t>Muren</a:t>
          </a:r>
          <a:endParaRPr lang="nl-NL" sz="900" kern="1200" dirty="0"/>
        </a:p>
      </dsp:txBody>
      <dsp:txXfrm>
        <a:off x="5127729" y="1147078"/>
        <a:ext cx="1480904" cy="272676"/>
      </dsp:txXfrm>
    </dsp:sp>
    <dsp:sp modelId="{71924C3F-F5DA-436C-A37B-572487DACFEB}">
      <dsp:nvSpPr>
        <dsp:cNvPr id="0" name=""/>
        <dsp:cNvSpPr/>
      </dsp:nvSpPr>
      <dsp:spPr>
        <a:xfrm>
          <a:off x="5016263" y="1497604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03490-3557-45AF-A5D5-4E21F4BFE06F}">
      <dsp:nvSpPr>
        <dsp:cNvPr id="0" name=""/>
        <dsp:cNvSpPr/>
      </dsp:nvSpPr>
      <dsp:spPr>
        <a:xfrm>
          <a:off x="5127729" y="1419755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Vloer</a:t>
          </a:r>
          <a:endParaRPr lang="nl-NL" sz="900" kern="1200" dirty="0"/>
        </a:p>
      </dsp:txBody>
      <dsp:txXfrm>
        <a:off x="5127729" y="1419755"/>
        <a:ext cx="1480904" cy="272676"/>
      </dsp:txXfrm>
    </dsp:sp>
    <dsp:sp modelId="{DEEA581E-7778-4025-911C-EFA72C2E9C8E}">
      <dsp:nvSpPr>
        <dsp:cNvPr id="0" name=""/>
        <dsp:cNvSpPr/>
      </dsp:nvSpPr>
      <dsp:spPr>
        <a:xfrm>
          <a:off x="5016263" y="1770281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1D5ED-BDD3-462C-BD69-6687D17C2BF8}">
      <dsp:nvSpPr>
        <dsp:cNvPr id="0" name=""/>
        <dsp:cNvSpPr/>
      </dsp:nvSpPr>
      <dsp:spPr>
        <a:xfrm>
          <a:off x="5127729" y="1692432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Zolder</a:t>
          </a:r>
          <a:endParaRPr lang="nl-NL" sz="900" kern="1200" dirty="0"/>
        </a:p>
      </dsp:txBody>
      <dsp:txXfrm>
        <a:off x="5127729" y="1692432"/>
        <a:ext cx="1480904" cy="272676"/>
      </dsp:txXfrm>
    </dsp:sp>
    <dsp:sp modelId="{F4F5255A-C27D-4F73-A5D7-473DEB097C4C}">
      <dsp:nvSpPr>
        <dsp:cNvPr id="0" name=""/>
        <dsp:cNvSpPr/>
      </dsp:nvSpPr>
      <dsp:spPr>
        <a:xfrm>
          <a:off x="5016263" y="2042958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DF4DC-FDB2-4006-9431-FD85F450F471}">
      <dsp:nvSpPr>
        <dsp:cNvPr id="0" name=""/>
        <dsp:cNvSpPr/>
      </dsp:nvSpPr>
      <dsp:spPr>
        <a:xfrm>
          <a:off x="5127729" y="1965108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Overig</a:t>
          </a:r>
          <a:endParaRPr lang="nl-NL" sz="900" kern="1200" dirty="0"/>
        </a:p>
      </dsp:txBody>
      <dsp:txXfrm>
        <a:off x="5127729" y="1965108"/>
        <a:ext cx="1480904" cy="272676"/>
      </dsp:txXfrm>
    </dsp:sp>
    <dsp:sp modelId="{37C8420E-7AFB-4D23-A30F-B81AB3AA932B}">
      <dsp:nvSpPr>
        <dsp:cNvPr id="0" name=""/>
        <dsp:cNvSpPr/>
      </dsp:nvSpPr>
      <dsp:spPr>
        <a:xfrm>
          <a:off x="6688252" y="336537"/>
          <a:ext cx="1592370" cy="18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71500-74E3-4593-B813-A311D158AF8C}">
      <dsp:nvSpPr>
        <dsp:cNvPr id="0" name=""/>
        <dsp:cNvSpPr/>
      </dsp:nvSpPr>
      <dsp:spPr>
        <a:xfrm>
          <a:off x="6688252" y="406893"/>
          <a:ext cx="116981" cy="116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E41F6-B7B9-4F55-A0D0-58CC8D0BAED7}">
      <dsp:nvSpPr>
        <dsp:cNvPr id="0" name=""/>
        <dsp:cNvSpPr/>
      </dsp:nvSpPr>
      <dsp:spPr>
        <a:xfrm>
          <a:off x="6688252" y="0"/>
          <a:ext cx="1592370" cy="336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E. OVERIG</a:t>
          </a:r>
          <a:endParaRPr lang="nl-NL" sz="2000" kern="1200" dirty="0"/>
        </a:p>
      </dsp:txBody>
      <dsp:txXfrm>
        <a:off x="6688252" y="0"/>
        <a:ext cx="1592370" cy="336537"/>
      </dsp:txXfrm>
    </dsp:sp>
    <dsp:sp modelId="{D125A172-5E85-46F4-B53F-189D20B3866F}">
      <dsp:nvSpPr>
        <dsp:cNvPr id="0" name=""/>
        <dsp:cNvSpPr/>
      </dsp:nvSpPr>
      <dsp:spPr>
        <a:xfrm>
          <a:off x="6688252" y="679573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4BC41-7755-400C-AE66-635068881D55}">
      <dsp:nvSpPr>
        <dsp:cNvPr id="0" name=""/>
        <dsp:cNvSpPr/>
      </dsp:nvSpPr>
      <dsp:spPr>
        <a:xfrm>
          <a:off x="6799718" y="601724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Roeiboten</a:t>
          </a:r>
          <a:endParaRPr lang="nl-NL" sz="900" kern="1200" dirty="0"/>
        </a:p>
      </dsp:txBody>
      <dsp:txXfrm>
        <a:off x="6799718" y="601724"/>
        <a:ext cx="1480904" cy="272676"/>
      </dsp:txXfrm>
    </dsp:sp>
    <dsp:sp modelId="{E96D9586-3AA8-4552-B0C2-AB3C41D0ABDA}">
      <dsp:nvSpPr>
        <dsp:cNvPr id="0" name=""/>
        <dsp:cNvSpPr/>
      </dsp:nvSpPr>
      <dsp:spPr>
        <a:xfrm>
          <a:off x="6688252" y="952250"/>
          <a:ext cx="116978" cy="116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363AE-53C6-45AE-B546-B7EC438F3D1C}">
      <dsp:nvSpPr>
        <dsp:cNvPr id="0" name=""/>
        <dsp:cNvSpPr/>
      </dsp:nvSpPr>
      <dsp:spPr>
        <a:xfrm>
          <a:off x="6799718" y="874401"/>
          <a:ext cx="1480904" cy="27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 dirty="0"/>
        </a:p>
      </dsp:txBody>
      <dsp:txXfrm>
        <a:off x="6799718" y="874401"/>
        <a:ext cx="1480904" cy="272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4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76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1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50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44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6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24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26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0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02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89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FA35-A597-4CDD-B4EB-382672CA467B}" type="datetimeFigureOut">
              <a:rPr lang="nl-NL" smtClean="0"/>
              <a:t>3-2-2019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3134-A817-479D-B913-EAC0DA8CA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33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Hoofd-onderdelen</a:t>
            </a:r>
            <a:r>
              <a:rPr lang="en-US" sz="3200" dirty="0" smtClean="0"/>
              <a:t> (scope) </a:t>
            </a:r>
            <a:r>
              <a:rPr lang="en-US" sz="3200" dirty="0" err="1" smtClean="0"/>
              <a:t>renovatiecie</a:t>
            </a:r>
            <a:r>
              <a:rPr lang="en-US" sz="3200" dirty="0" smtClean="0"/>
              <a:t>.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403244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HAVENTERREIN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TERREIN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STEIGERS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CLUBHUIS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LOODS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chemeClr val="tx1"/>
                </a:solidFill>
              </a:rPr>
              <a:t>OVERIG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</a:rPr>
              <a:t>Programma</a:t>
            </a:r>
            <a:r>
              <a:rPr lang="en-US" sz="1800" dirty="0" smtClean="0">
                <a:solidFill>
                  <a:schemeClr val="tx1"/>
                </a:solidFill>
              </a:rPr>
              <a:t> van </a:t>
            </a:r>
            <a:r>
              <a:rPr lang="en-US" sz="1800" dirty="0" err="1" smtClean="0">
                <a:solidFill>
                  <a:schemeClr val="tx1"/>
                </a:solidFill>
              </a:rPr>
              <a:t>Eisen</a:t>
            </a:r>
            <a:r>
              <a:rPr lang="en-US" sz="1800" dirty="0" smtClean="0">
                <a:solidFill>
                  <a:schemeClr val="tx1"/>
                </a:solidFill>
              </a:rPr>
              <a:t> “ </a:t>
            </a:r>
            <a:r>
              <a:rPr lang="en-US" sz="1800" dirty="0" err="1" smtClean="0">
                <a:solidFill>
                  <a:schemeClr val="tx1"/>
                </a:solidFill>
              </a:rPr>
              <a:t>Haveninrichting</a:t>
            </a:r>
            <a:r>
              <a:rPr lang="en-US" sz="1800" dirty="0" smtClean="0">
                <a:solidFill>
                  <a:schemeClr val="tx1"/>
                </a:solidFill>
              </a:rPr>
              <a:t> DWSV </a:t>
            </a:r>
            <a:r>
              <a:rPr lang="en-US" sz="1800" dirty="0" err="1" smtClean="0">
                <a:solidFill>
                  <a:schemeClr val="tx1"/>
                </a:solidFill>
              </a:rPr>
              <a:t>maasland</a:t>
            </a:r>
            <a:r>
              <a:rPr lang="en-US" sz="1800" dirty="0" smtClean="0">
                <a:solidFill>
                  <a:schemeClr val="tx1"/>
                </a:solidFill>
              </a:rPr>
              <a:t>” </a:t>
            </a:r>
            <a:endParaRPr lang="nl-NL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93868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Hoofd-en</a:t>
            </a:r>
            <a:r>
              <a:rPr lang="en-US" sz="2400" dirty="0" smtClean="0"/>
              <a:t> </a:t>
            </a:r>
            <a:r>
              <a:rPr lang="en-US" sz="2400" dirty="0" err="1" smtClean="0"/>
              <a:t>subonderdelen</a:t>
            </a:r>
            <a:r>
              <a:rPr lang="en-US" sz="2400" dirty="0" smtClean="0"/>
              <a:t> (scope) </a:t>
            </a:r>
            <a:r>
              <a:rPr lang="en-US" sz="2400" dirty="0" err="1" smtClean="0"/>
              <a:t>renovatie</a:t>
            </a:r>
            <a:r>
              <a:rPr lang="en-US" sz="2400" dirty="0" smtClean="0"/>
              <a:t> </a:t>
            </a:r>
            <a:r>
              <a:rPr lang="en-US" sz="2400" dirty="0" err="1" smtClean="0"/>
              <a:t>cie</a:t>
            </a:r>
            <a:r>
              <a:rPr lang="en-US" sz="2400" dirty="0" smtClean="0"/>
              <a:t> (Wat ?)</a:t>
            </a:r>
            <a:endParaRPr lang="nl-NL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4869051"/>
              </p:ext>
            </p:extLst>
          </p:nvPr>
        </p:nvGraphicFramePr>
        <p:xfrm>
          <a:off x="467544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868144" y="4941168"/>
            <a:ext cx="309634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Onderhouden</a:t>
            </a:r>
            <a:r>
              <a:rPr lang="en-US" sz="1200" dirty="0" smtClean="0"/>
              <a:t>, </a:t>
            </a:r>
            <a:r>
              <a:rPr lang="en-US" sz="1200" dirty="0" err="1" smtClean="0"/>
              <a:t>vervangen</a:t>
            </a:r>
            <a:r>
              <a:rPr lang="en-US" sz="1200" dirty="0" smtClean="0"/>
              <a:t> met </a:t>
            </a:r>
            <a:r>
              <a:rPr lang="en-US" sz="1200" dirty="0" err="1" smtClean="0"/>
              <a:t>prioriteit</a:t>
            </a:r>
            <a:r>
              <a:rPr lang="en-US" sz="1200" dirty="0" smtClean="0"/>
              <a:t> </a:t>
            </a:r>
            <a:r>
              <a:rPr lang="en-US" sz="1200" dirty="0" err="1" smtClean="0"/>
              <a:t>naar</a:t>
            </a:r>
            <a:r>
              <a:rPr lang="en-US" sz="12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Hoog</a:t>
            </a:r>
            <a:r>
              <a:rPr lang="en-US" sz="1200" dirty="0" smtClean="0"/>
              <a:t> (</a:t>
            </a:r>
            <a:r>
              <a:rPr lang="en-US" sz="1200" dirty="0" err="1" smtClean="0"/>
              <a:t>bijv</a:t>
            </a:r>
            <a:r>
              <a:rPr lang="en-US" sz="1200" dirty="0" smtClean="0"/>
              <a:t>. </a:t>
            </a:r>
            <a:r>
              <a:rPr lang="en-US" sz="1200" dirty="0" err="1" smtClean="0"/>
              <a:t>Veiligheid</a:t>
            </a:r>
            <a:r>
              <a:rPr lang="en-US" sz="12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Gemiddeld</a:t>
            </a:r>
            <a:r>
              <a:rPr lang="en-US" sz="12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Laag</a:t>
            </a:r>
            <a:r>
              <a:rPr lang="en-US" sz="1200" dirty="0" smtClean="0"/>
              <a:t> </a:t>
            </a:r>
          </a:p>
          <a:p>
            <a:pPr marL="342900" indent="-342900">
              <a:buAutoNum type="arabicPeriod"/>
            </a:pPr>
            <a:endParaRPr lang="en-US" sz="1200" dirty="0" smtClean="0"/>
          </a:p>
          <a:p>
            <a:r>
              <a:rPr lang="en-US" sz="1200" dirty="0" err="1" smtClean="0"/>
              <a:t>Tijdstermijn</a:t>
            </a:r>
            <a:r>
              <a:rPr lang="en-US" sz="120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sz="1200" dirty="0" err="1" smtClean="0"/>
              <a:t>Kort</a:t>
            </a:r>
            <a:r>
              <a:rPr lang="en-US" sz="1200" dirty="0" smtClean="0"/>
              <a:t> &lt; </a:t>
            </a:r>
            <a:r>
              <a:rPr lang="en-US" sz="1200" dirty="0" err="1" smtClean="0"/>
              <a:t>jaar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err="1" smtClean="0"/>
              <a:t>Middel</a:t>
            </a:r>
            <a:r>
              <a:rPr lang="en-US" sz="1200" dirty="0"/>
              <a:t> </a:t>
            </a:r>
            <a:r>
              <a:rPr lang="en-US" sz="1200" dirty="0" smtClean="0"/>
              <a:t> 1 a 5 </a:t>
            </a:r>
            <a:r>
              <a:rPr lang="en-US" sz="1200" dirty="0" err="1" smtClean="0"/>
              <a:t>jaar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Lang  &gt; 5 </a:t>
            </a:r>
            <a:r>
              <a:rPr lang="en-US" sz="1200" dirty="0" err="1" smtClean="0"/>
              <a:t>jaar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3288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Hoofd-en</a:t>
            </a:r>
            <a:r>
              <a:rPr lang="en-US" sz="2800" dirty="0" smtClean="0"/>
              <a:t> sub </a:t>
            </a:r>
            <a:r>
              <a:rPr lang="en-US" sz="2800" u="sng" dirty="0" err="1" smtClean="0"/>
              <a:t>activiteiten</a:t>
            </a:r>
            <a:endParaRPr lang="nl-NL" sz="2800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2752667"/>
              </p:ext>
            </p:extLst>
          </p:nvPr>
        </p:nvGraphicFramePr>
        <p:xfrm>
          <a:off x="467544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479982" y="5517232"/>
            <a:ext cx="8208912" cy="1200329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Verbeteren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Vervangen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Vernieuwen</a:t>
            </a:r>
            <a:r>
              <a:rPr lang="en-US" sz="1200" dirty="0" smtClean="0">
                <a:solidFill>
                  <a:schemeClr val="tx1"/>
                </a:solidFill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</a:rPr>
              <a:t>veranderen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Nazorg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Niets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doen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9057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Raakvlakken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Provincie</a:t>
            </a:r>
            <a:r>
              <a:rPr lang="en-US" sz="2400" dirty="0" smtClean="0"/>
              <a:t> ZH</a:t>
            </a:r>
          </a:p>
          <a:p>
            <a:r>
              <a:rPr lang="en-US" sz="2400" dirty="0" err="1" smtClean="0"/>
              <a:t>Staatsbosbeheer</a:t>
            </a:r>
            <a:endParaRPr lang="en-US" sz="2400" dirty="0" smtClean="0"/>
          </a:p>
          <a:p>
            <a:r>
              <a:rPr lang="en-US" sz="2400" dirty="0" err="1" smtClean="0"/>
              <a:t>Gemeente</a:t>
            </a:r>
            <a:r>
              <a:rPr lang="en-US" sz="2400" dirty="0" smtClean="0"/>
              <a:t> </a:t>
            </a:r>
            <a:r>
              <a:rPr lang="en-US" sz="2400" dirty="0" err="1" smtClean="0"/>
              <a:t>delfland</a:t>
            </a:r>
            <a:endParaRPr lang="en-US" sz="2400" dirty="0" smtClean="0"/>
          </a:p>
          <a:p>
            <a:r>
              <a:rPr lang="en-US" sz="2400" dirty="0" err="1" smtClean="0"/>
              <a:t>Waterschap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Afgestemd</a:t>
            </a:r>
            <a:r>
              <a:rPr lang="en-US" sz="2400" dirty="0" smtClean="0"/>
              <a:t> met </a:t>
            </a:r>
            <a:r>
              <a:rPr lang="en-US" sz="2400" dirty="0" err="1" smtClean="0"/>
              <a:t>toekomstvisie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7345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45848"/>
              </p:ext>
            </p:extLst>
          </p:nvPr>
        </p:nvGraphicFramePr>
        <p:xfrm>
          <a:off x="395288" y="1484313"/>
          <a:ext cx="819150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erkblad" r:id="rId4" imgW="8191351" imgH="4010094" progId="Excel.Sheet.8">
                  <p:embed/>
                </p:oleObj>
              </mc:Choice>
              <mc:Fallback>
                <p:oleObj name="Werkblad" r:id="rId4" imgW="8191351" imgH="40100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484313"/>
                        <a:ext cx="8191500" cy="401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38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749056" cy="635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7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59" y="2636912"/>
            <a:ext cx="46958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1085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Diavoorstelling (4:3)</PresentationFormat>
  <Paragraphs>107</Paragraphs>
  <Slides>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Kantoorthema</vt:lpstr>
      <vt:lpstr>Werkblad</vt:lpstr>
      <vt:lpstr>Hoofd-onderdelen (scope) renovatiecie.</vt:lpstr>
      <vt:lpstr>Hoofd-en subonderdelen (scope) renovatie cie (Wat ?)</vt:lpstr>
      <vt:lpstr>Hoofd-en sub activiteiten</vt:lpstr>
      <vt:lpstr>Raakvlakken</vt:lpstr>
      <vt:lpstr>PowerPoint-presentatie</vt:lpstr>
      <vt:lpstr>PowerPoint-presentatie</vt:lpstr>
      <vt:lpstr>PowerPoint-presentatie</vt:lpstr>
    </vt:vector>
  </TitlesOfParts>
  <Company>Hunter Repacker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Hoofd-onderdelen (scope) renovatiecie.</dc:title>
  <dc:creator>gebruiker</dc:creator>
  <cp:lastModifiedBy>Gert</cp:lastModifiedBy>
  <cp:revision>16</cp:revision>
  <dcterms:created xsi:type="dcterms:W3CDTF">2019-01-11T16:03:21Z</dcterms:created>
  <dcterms:modified xsi:type="dcterms:W3CDTF">2019-02-03T19:02:33Z</dcterms:modified>
</cp:coreProperties>
</file>